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8" r:id="rId1"/>
    <p:sldMasterId id="2147483890" r:id="rId2"/>
    <p:sldMasterId id="2147483904" r:id="rId3"/>
    <p:sldMasterId id="2147483917" r:id="rId4"/>
    <p:sldMasterId id="2147483930" r:id="rId5"/>
  </p:sldMasterIdLst>
  <p:notesMasterIdLst>
    <p:notesMasterId r:id="rId11"/>
  </p:notesMasterIdLst>
  <p:handoutMasterIdLst>
    <p:handoutMasterId r:id="rId12"/>
  </p:handoutMasterIdLst>
  <p:sldIdLst>
    <p:sldId id="403" r:id="rId6"/>
    <p:sldId id="402" r:id="rId7"/>
    <p:sldId id="261" r:id="rId8"/>
    <p:sldId id="262" r:id="rId9"/>
    <p:sldId id="406" r:id="rId10"/>
  </p:sldIdLst>
  <p:sldSz cx="12192000" cy="6858000"/>
  <p:notesSz cx="7102475" cy="10234613"/>
  <p:defaultTextStyle>
    <a:defPPr>
      <a:defRPr lang="en-GB"/>
    </a:defPPr>
    <a:lvl1pPr algn="ctr" defTabSz="449263" rtl="0" fontAlgn="base">
      <a:spcBef>
        <a:spcPts val="1125"/>
      </a:spcBef>
      <a:spcAft>
        <a:spcPct val="0"/>
      </a:spcAft>
      <a:buClr>
        <a:srgbClr val="000000"/>
      </a:buClr>
      <a:buSzPct val="100000"/>
      <a:buFont typeface="Arial" pitchFamily="34" charset="0"/>
      <a:defRPr b="1" kern="1200">
        <a:solidFill>
          <a:schemeClr val="bg1"/>
        </a:solidFill>
        <a:latin typeface="Arial" pitchFamily="34" charset="0"/>
        <a:ea typeface="+mn-ea"/>
        <a:cs typeface="+mn-cs"/>
      </a:defRPr>
    </a:lvl1pPr>
    <a:lvl2pPr marL="457200" algn="ctr" defTabSz="449263" rtl="0" fontAlgn="base">
      <a:spcBef>
        <a:spcPts val="1125"/>
      </a:spcBef>
      <a:spcAft>
        <a:spcPct val="0"/>
      </a:spcAft>
      <a:buClr>
        <a:srgbClr val="000000"/>
      </a:buClr>
      <a:buSzPct val="100000"/>
      <a:buFont typeface="Arial" pitchFamily="34" charset="0"/>
      <a:defRPr b="1" kern="1200">
        <a:solidFill>
          <a:schemeClr val="bg1"/>
        </a:solidFill>
        <a:latin typeface="Arial" pitchFamily="34" charset="0"/>
        <a:ea typeface="+mn-ea"/>
        <a:cs typeface="+mn-cs"/>
      </a:defRPr>
    </a:lvl2pPr>
    <a:lvl3pPr marL="914400" algn="ctr" defTabSz="449263" rtl="0" fontAlgn="base">
      <a:spcBef>
        <a:spcPts val="1125"/>
      </a:spcBef>
      <a:spcAft>
        <a:spcPct val="0"/>
      </a:spcAft>
      <a:buClr>
        <a:srgbClr val="000000"/>
      </a:buClr>
      <a:buSzPct val="100000"/>
      <a:buFont typeface="Arial" pitchFamily="34" charset="0"/>
      <a:defRPr b="1" kern="1200">
        <a:solidFill>
          <a:schemeClr val="bg1"/>
        </a:solidFill>
        <a:latin typeface="Arial" pitchFamily="34" charset="0"/>
        <a:ea typeface="+mn-ea"/>
        <a:cs typeface="+mn-cs"/>
      </a:defRPr>
    </a:lvl3pPr>
    <a:lvl4pPr marL="1371600" algn="ctr" defTabSz="449263" rtl="0" fontAlgn="base">
      <a:spcBef>
        <a:spcPts val="1125"/>
      </a:spcBef>
      <a:spcAft>
        <a:spcPct val="0"/>
      </a:spcAft>
      <a:buClr>
        <a:srgbClr val="000000"/>
      </a:buClr>
      <a:buSzPct val="100000"/>
      <a:buFont typeface="Arial" pitchFamily="34" charset="0"/>
      <a:defRPr b="1" kern="1200">
        <a:solidFill>
          <a:schemeClr val="bg1"/>
        </a:solidFill>
        <a:latin typeface="Arial" pitchFamily="34" charset="0"/>
        <a:ea typeface="+mn-ea"/>
        <a:cs typeface="+mn-cs"/>
      </a:defRPr>
    </a:lvl4pPr>
    <a:lvl5pPr marL="1828800" algn="ctr" defTabSz="449263" rtl="0" fontAlgn="base">
      <a:spcBef>
        <a:spcPts val="1125"/>
      </a:spcBef>
      <a:spcAft>
        <a:spcPct val="0"/>
      </a:spcAft>
      <a:buClr>
        <a:srgbClr val="000000"/>
      </a:buClr>
      <a:buSzPct val="100000"/>
      <a:buFont typeface="Arial" pitchFamily="34" charset="0"/>
      <a:defRPr b="1" kern="1200">
        <a:solidFill>
          <a:schemeClr val="bg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bg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bg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bg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bg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pos="34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87" userDrawn="1">
          <p15:clr>
            <a:srgbClr val="A4A3A4"/>
          </p15:clr>
        </p15:guide>
        <p15:guide id="2" pos="227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3"/>
    <a:srgbClr val="F0F0F0"/>
    <a:srgbClr val="F9F9F9"/>
    <a:srgbClr val="FFE600"/>
    <a:srgbClr val="2E2E38"/>
    <a:srgbClr val="5F5F5F"/>
    <a:srgbClr val="333333"/>
    <a:srgbClr val="FBFBFB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29"/>
    <p:restoredTop sz="94674"/>
  </p:normalViewPr>
  <p:slideViewPr>
    <p:cSldViewPr snapToGrid="0">
      <p:cViewPr varScale="1">
        <p:scale>
          <a:sx n="124" d="100"/>
          <a:sy n="124" d="100"/>
        </p:scale>
        <p:origin x="640" y="168"/>
      </p:cViewPr>
      <p:guideLst>
        <p:guide orient="horz" pos="164"/>
        <p:guide pos="34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87"/>
        <p:guide pos="227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D76C71-8891-49F5-A09A-17C28DAE43A9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6E61619-1625-48A3-9142-E6943263FAF6}">
      <dgm:prSet phldrT="[Teks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rgbClr val="00B0F0"/>
        </a:solidFill>
        <a:ln>
          <a:noFill/>
        </a:ln>
      </dgm:spPr>
      <dgm:t>
        <a:bodyPr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rgbClr val="000000"/>
              </a:solidFill>
              <a:latin typeface="EYInterstate Light" panose="02000506000000020004" pitchFamily="2" charset="0"/>
              <a:ea typeface="+mn-ea"/>
              <a:cs typeface="+mn-cs"/>
            </a:rPr>
            <a:t>Analiza potrzeby biznesowej</a:t>
          </a:r>
        </a:p>
      </dgm:t>
    </dgm:pt>
    <dgm:pt modelId="{5D988CDE-EDB3-4BD5-AC36-32A44C52F7B5}" type="parTrans" cxnId="{29E8714C-3355-4014-B307-0B19FEEC6498}">
      <dgm:prSet/>
      <dgm:spPr/>
      <dgm:t>
        <a:bodyPr/>
        <a:lstStyle/>
        <a:p>
          <a:endParaRPr lang="pl-PL"/>
        </a:p>
      </dgm:t>
    </dgm:pt>
    <dgm:pt modelId="{9DD3C4CD-2D7A-4836-BDD9-0307406953E4}" type="sibTrans" cxnId="{29E8714C-3355-4014-B307-0B19FEEC6498}">
      <dgm:prSet/>
      <dgm:spPr>
        <a:solidFill>
          <a:srgbClr val="5F5F5F"/>
        </a:solidFill>
      </dgm:spPr>
      <dgm:t>
        <a:bodyPr/>
        <a:lstStyle/>
        <a:p>
          <a:endParaRPr lang="pl-PL"/>
        </a:p>
      </dgm:t>
    </dgm:pt>
    <dgm:pt modelId="{800DD3B6-BF0C-4FCE-B465-20C3BFBCD576}">
      <dgm:prSet phldrT="[Teks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rgbClr val="00B0F0"/>
        </a:solidFill>
        <a:ln>
          <a:noFill/>
        </a:ln>
      </dgm:spPr>
      <dgm:t>
        <a:bodyPr/>
        <a:lstStyle/>
        <a:p>
          <a:r>
            <a:rPr lang="pl-PL" sz="1200" kern="1200" dirty="0">
              <a:solidFill>
                <a:srgbClr val="000000"/>
              </a:solidFill>
              <a:latin typeface="EYInterstate Light" panose="02000506000000020004" pitchFamily="2" charset="0"/>
              <a:ea typeface="+mn-ea"/>
              <a:cs typeface="+mn-cs"/>
            </a:rPr>
            <a:t>Oszacowanie zasobów</a:t>
          </a:r>
        </a:p>
      </dgm:t>
    </dgm:pt>
    <dgm:pt modelId="{34D6D3F0-4812-4DB4-B19D-CCA6D7EA5932}" type="parTrans" cxnId="{293964AB-8B11-4469-BE65-23CA620DE66B}">
      <dgm:prSet/>
      <dgm:spPr/>
      <dgm:t>
        <a:bodyPr/>
        <a:lstStyle/>
        <a:p>
          <a:endParaRPr lang="pl-PL"/>
        </a:p>
      </dgm:t>
    </dgm:pt>
    <dgm:pt modelId="{D33155D2-7B32-4325-9F4C-447845E8EBDA}" type="sibTrans" cxnId="{293964AB-8B11-4469-BE65-23CA620DE66B}">
      <dgm:prSet/>
      <dgm:spPr/>
      <dgm:t>
        <a:bodyPr/>
        <a:lstStyle/>
        <a:p>
          <a:endParaRPr lang="pl-PL"/>
        </a:p>
      </dgm:t>
    </dgm:pt>
    <dgm:pt modelId="{8EE8192C-8A3C-4ABC-BF9A-650D318C5049}">
      <dgm:prSet phldrT="[Teks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rgbClr val="00B0F0"/>
        </a:solidFill>
        <a:ln>
          <a:noFill/>
        </a:ln>
      </dgm:spPr>
      <dgm:t>
        <a:bodyPr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rgbClr val="000000"/>
              </a:solidFill>
              <a:latin typeface="EYInterstate Light" panose="02000506000000020004" pitchFamily="2" charset="0"/>
              <a:ea typeface="+mn-ea"/>
              <a:cs typeface="+mn-cs"/>
            </a:rPr>
            <a:t>Przygotowanie procesu i komunikacja</a:t>
          </a:r>
        </a:p>
      </dgm:t>
    </dgm:pt>
    <dgm:pt modelId="{08618E7E-7BF8-4C81-9DF5-376449EECA84}" type="parTrans" cxnId="{E0519F57-AB9E-4E5C-9FD7-2A2BB70FEFBD}">
      <dgm:prSet/>
      <dgm:spPr/>
      <dgm:t>
        <a:bodyPr/>
        <a:lstStyle/>
        <a:p>
          <a:endParaRPr lang="pl-PL"/>
        </a:p>
      </dgm:t>
    </dgm:pt>
    <dgm:pt modelId="{E294A122-69A7-45D4-B30D-F139F0305EB1}" type="sibTrans" cxnId="{E0519F57-AB9E-4E5C-9FD7-2A2BB70FEFBD}">
      <dgm:prSet/>
      <dgm:spPr/>
      <dgm:t>
        <a:bodyPr/>
        <a:lstStyle/>
        <a:p>
          <a:endParaRPr lang="pl-PL"/>
        </a:p>
      </dgm:t>
    </dgm:pt>
    <dgm:pt modelId="{A8917B13-11B9-4267-8782-3D0CB03A194F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rgbClr val="00B0F0"/>
        </a:solidFill>
        <a:ln>
          <a:noFill/>
        </a:ln>
      </dgm:spPr>
      <dgm:t>
        <a:bodyPr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rgbClr val="000000"/>
              </a:solidFill>
              <a:latin typeface="EYInterstate Light" panose="02000506000000020004" pitchFamily="2" charset="0"/>
              <a:ea typeface="+mn-ea"/>
              <a:cs typeface="+mn-cs"/>
            </a:rPr>
            <a:t>Zaprojektowanie narzędzi</a:t>
          </a:r>
        </a:p>
      </dgm:t>
    </dgm:pt>
    <dgm:pt modelId="{03038268-34E1-4926-951C-3BF2FCC2A9CB}" type="parTrans" cxnId="{2A608964-02B9-428D-8DDB-11B2A57E5219}">
      <dgm:prSet/>
      <dgm:spPr/>
      <dgm:t>
        <a:bodyPr/>
        <a:lstStyle/>
        <a:p>
          <a:endParaRPr lang="pl-PL"/>
        </a:p>
      </dgm:t>
    </dgm:pt>
    <dgm:pt modelId="{F09800C3-1B93-4916-B58A-482E2EA69AC2}" type="sibTrans" cxnId="{2A608964-02B9-428D-8DDB-11B2A57E5219}">
      <dgm:prSet/>
      <dgm:spPr/>
      <dgm:t>
        <a:bodyPr/>
        <a:lstStyle/>
        <a:p>
          <a:endParaRPr lang="pl-PL"/>
        </a:p>
      </dgm:t>
    </dgm:pt>
    <dgm:pt modelId="{973637C4-A60C-1645-B02E-70B4AEA01590}">
      <dgm:prSet custT="1"/>
      <dgm:spPr>
        <a:solidFill>
          <a:srgbClr val="00B0F0"/>
        </a:solidFill>
        <a:ln>
          <a:noFill/>
        </a:ln>
      </dgm:spPr>
      <dgm:t>
        <a:bodyPr/>
        <a:lstStyle/>
        <a:p>
          <a:r>
            <a:rPr lang="pl-PL" sz="1200" kern="1200" noProof="0" dirty="0">
              <a:solidFill>
                <a:srgbClr val="000000"/>
              </a:solidFill>
              <a:latin typeface="EYInterstate Light" panose="02000506000000020004" pitchFamily="2" charset="0"/>
              <a:ea typeface="+mn-ea"/>
              <a:cs typeface="+mn-cs"/>
            </a:rPr>
            <a:t>Wdrożenie procesu</a:t>
          </a:r>
          <a:endParaRPr lang="pl-PL" sz="1200" kern="1200" dirty="0">
            <a:solidFill>
              <a:srgbClr val="000000"/>
            </a:solidFill>
            <a:latin typeface="EYInterstate Light" panose="02000506000000020004" pitchFamily="2" charset="0"/>
            <a:ea typeface="+mn-ea"/>
            <a:cs typeface="+mn-cs"/>
          </a:endParaRPr>
        </a:p>
      </dgm:t>
    </dgm:pt>
    <dgm:pt modelId="{19D62DA7-82BB-F54F-A0FA-30DE07548EBD}" type="parTrans" cxnId="{A72697E2-9B58-DF46-B617-7AEDD8230EDA}">
      <dgm:prSet/>
      <dgm:spPr/>
      <dgm:t>
        <a:bodyPr/>
        <a:lstStyle/>
        <a:p>
          <a:endParaRPr lang="en-GB"/>
        </a:p>
      </dgm:t>
    </dgm:pt>
    <dgm:pt modelId="{FA6BDE73-4692-0449-B53D-C733E193E5AC}" type="sibTrans" cxnId="{A72697E2-9B58-DF46-B617-7AEDD8230EDA}">
      <dgm:prSet/>
      <dgm:spPr/>
      <dgm:t>
        <a:bodyPr/>
        <a:lstStyle/>
        <a:p>
          <a:endParaRPr lang="en-GB"/>
        </a:p>
      </dgm:t>
    </dgm:pt>
    <dgm:pt modelId="{EA2E25F7-5EFF-9445-9D88-D2152ACD48D9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rgbClr val="00B0F0"/>
        </a:solidFill>
        <a:ln>
          <a:noFill/>
        </a:ln>
      </dgm:spPr>
      <dgm:t>
        <a:bodyPr spcFirstLastPara="0" vert="horz" wrap="square" lIns="45720" tIns="45720" rIns="45720" bIns="45720" numCol="1" spcCol="1270" anchor="ctr" anchorCtr="0"/>
        <a:lstStyle/>
        <a:p>
          <a:r>
            <a:rPr lang="pl-PL" sz="1200" kern="1200" noProof="0" dirty="0">
              <a:solidFill>
                <a:srgbClr val="000000"/>
              </a:solidFill>
              <a:latin typeface="EYInterstate Light" panose="02000506000000020004" pitchFamily="2" charset="0"/>
              <a:ea typeface="+mn-ea"/>
              <a:cs typeface="+mn-cs"/>
            </a:rPr>
            <a:t>Przygotowanie do wdrożenia</a:t>
          </a:r>
          <a:endParaRPr lang="pl-PL" sz="1200" kern="1200" dirty="0">
            <a:solidFill>
              <a:srgbClr val="000000"/>
            </a:solidFill>
            <a:latin typeface="EYInterstate Light" panose="02000506000000020004" pitchFamily="2" charset="0"/>
            <a:ea typeface="+mn-ea"/>
            <a:cs typeface="+mn-cs"/>
          </a:endParaRPr>
        </a:p>
      </dgm:t>
    </dgm:pt>
    <dgm:pt modelId="{5D074490-0B77-3C46-B135-D1E884E79E0F}" type="parTrans" cxnId="{3CC603DB-1DEA-1A4C-AF48-8577937946CE}">
      <dgm:prSet/>
      <dgm:spPr/>
      <dgm:t>
        <a:bodyPr/>
        <a:lstStyle/>
        <a:p>
          <a:endParaRPr lang="en-GB"/>
        </a:p>
      </dgm:t>
    </dgm:pt>
    <dgm:pt modelId="{ACFCE162-3CC2-4644-B7C8-34B7CA6F114E}" type="sibTrans" cxnId="{3CC603DB-1DEA-1A4C-AF48-8577937946CE}">
      <dgm:prSet/>
      <dgm:spPr/>
      <dgm:t>
        <a:bodyPr/>
        <a:lstStyle/>
        <a:p>
          <a:endParaRPr lang="en-GB"/>
        </a:p>
      </dgm:t>
    </dgm:pt>
    <dgm:pt modelId="{44678EAC-7299-46A1-80E9-417AB14A697D}" type="pres">
      <dgm:prSet presAssocID="{62D76C71-8891-49F5-A09A-17C28DAE43A9}" presName="Name0" presStyleCnt="0">
        <dgm:presLayoutVars>
          <dgm:dir/>
          <dgm:resizeHandles val="exact"/>
        </dgm:presLayoutVars>
      </dgm:prSet>
      <dgm:spPr/>
    </dgm:pt>
    <dgm:pt modelId="{1688B532-5E01-4039-9F0D-9584F6ECD09C}" type="pres">
      <dgm:prSet presAssocID="{62D76C71-8891-49F5-A09A-17C28DAE43A9}" presName="cycle" presStyleCnt="0"/>
      <dgm:spPr/>
    </dgm:pt>
    <dgm:pt modelId="{A293A99F-A8F1-43AF-AC6B-BE08FDFF938B}" type="pres">
      <dgm:prSet presAssocID="{46E61619-1625-48A3-9142-E6943263FAF6}" presName="nodeFirstNode" presStyleLbl="node1" presStyleIdx="0" presStyleCnt="6">
        <dgm:presLayoutVars>
          <dgm:bulletEnabled val="1"/>
        </dgm:presLayoutVars>
      </dgm:prSet>
      <dgm:spPr/>
    </dgm:pt>
    <dgm:pt modelId="{A8426865-2174-4D81-B3AA-5E52353FF0EE}" type="pres">
      <dgm:prSet presAssocID="{9DD3C4CD-2D7A-4836-BDD9-0307406953E4}" presName="sibTransFirstNode" presStyleLbl="bgShp" presStyleIdx="0" presStyleCnt="1"/>
      <dgm:spPr/>
    </dgm:pt>
    <dgm:pt modelId="{33A1201C-87D2-492F-A3B6-1460E73BAA30}" type="pres">
      <dgm:prSet presAssocID="{800DD3B6-BF0C-4FCE-B465-20C3BFBCD576}" presName="nodeFollowingNodes" presStyleLbl="node1" presStyleIdx="1" presStyleCnt="6">
        <dgm:presLayoutVars>
          <dgm:bulletEnabled val="1"/>
        </dgm:presLayoutVars>
      </dgm:prSet>
      <dgm:spPr/>
    </dgm:pt>
    <dgm:pt modelId="{FD5F69B4-B0B7-4394-82FE-653656BCDA51}" type="pres">
      <dgm:prSet presAssocID="{8EE8192C-8A3C-4ABC-BF9A-650D318C5049}" presName="nodeFollowingNodes" presStyleLbl="node1" presStyleIdx="2" presStyleCnt="6" custScaleX="122297" custRadScaleRad="112523" custRadScaleInc="-20900">
        <dgm:presLayoutVars>
          <dgm:bulletEnabled val="1"/>
        </dgm:presLayoutVars>
      </dgm:prSet>
      <dgm:spPr/>
    </dgm:pt>
    <dgm:pt modelId="{C945491E-1EC8-41CA-B500-595F5B70CAE7}" type="pres">
      <dgm:prSet presAssocID="{A8917B13-11B9-4267-8782-3D0CB03A194F}" presName="nodeFollowingNodes" presStyleLbl="node1" presStyleIdx="3" presStyleCnt="6" custScaleX="107898">
        <dgm:presLayoutVars>
          <dgm:bulletEnabled val="1"/>
        </dgm:presLayoutVars>
      </dgm:prSet>
      <dgm:spPr/>
    </dgm:pt>
    <dgm:pt modelId="{5F700B34-C0ED-1648-AFE5-484B60214C33}" type="pres">
      <dgm:prSet presAssocID="{EA2E25F7-5EFF-9445-9D88-D2152ACD48D9}" presName="nodeFollowingNodes" presStyleLbl="node1" presStyleIdx="4" presStyleCnt="6" custScaleX="166722" custScaleY="92380" custRadScaleRad="111682" custRadScaleInc="23993">
        <dgm:presLayoutVars>
          <dgm:bulletEnabled val="1"/>
        </dgm:presLayoutVars>
      </dgm:prSet>
      <dgm:spPr>
        <a:xfrm>
          <a:off x="3608986" y="3975544"/>
          <a:ext cx="1097012" cy="548506"/>
        </a:xfrm>
        <a:prstGeom prst="roundRect">
          <a:avLst/>
        </a:prstGeom>
      </dgm:spPr>
    </dgm:pt>
    <dgm:pt modelId="{5ABDCD36-0409-E749-932B-CCB47DBAC6BD}" type="pres">
      <dgm:prSet presAssocID="{973637C4-A60C-1645-B02E-70B4AEA01590}" presName="nodeFollowingNodes" presStyleLbl="node1" presStyleIdx="5" presStyleCnt="6" custScaleX="131292" custScaleY="103982" custRadScaleRad="103642" custRadScaleInc="-2934">
        <dgm:presLayoutVars>
          <dgm:bulletEnabled val="1"/>
        </dgm:presLayoutVars>
      </dgm:prSet>
      <dgm:spPr/>
    </dgm:pt>
  </dgm:ptLst>
  <dgm:cxnLst>
    <dgm:cxn modelId="{DED55110-0DED-4A3A-A0C8-37B5AE072274}" type="presOf" srcId="{62D76C71-8891-49F5-A09A-17C28DAE43A9}" destId="{44678EAC-7299-46A1-80E9-417AB14A697D}" srcOrd="0" destOrd="0" presId="urn:microsoft.com/office/officeart/2005/8/layout/cycle3"/>
    <dgm:cxn modelId="{BCFD551D-7FC7-2C44-8590-EACC1187A890}" type="presOf" srcId="{A8917B13-11B9-4267-8782-3D0CB03A194F}" destId="{C945491E-1EC8-41CA-B500-595F5B70CAE7}" srcOrd="0" destOrd="0" presId="urn:microsoft.com/office/officeart/2005/8/layout/cycle3"/>
    <dgm:cxn modelId="{14288D46-8732-FA4E-AEF8-664A03AD0116}" type="presOf" srcId="{973637C4-A60C-1645-B02E-70B4AEA01590}" destId="{5ABDCD36-0409-E749-932B-CCB47DBAC6BD}" srcOrd="0" destOrd="0" presId="urn:microsoft.com/office/officeart/2005/8/layout/cycle3"/>
    <dgm:cxn modelId="{29E8714C-3355-4014-B307-0B19FEEC6498}" srcId="{62D76C71-8891-49F5-A09A-17C28DAE43A9}" destId="{46E61619-1625-48A3-9142-E6943263FAF6}" srcOrd="0" destOrd="0" parTransId="{5D988CDE-EDB3-4BD5-AC36-32A44C52F7B5}" sibTransId="{9DD3C4CD-2D7A-4836-BDD9-0307406953E4}"/>
    <dgm:cxn modelId="{E0519F57-AB9E-4E5C-9FD7-2A2BB70FEFBD}" srcId="{62D76C71-8891-49F5-A09A-17C28DAE43A9}" destId="{8EE8192C-8A3C-4ABC-BF9A-650D318C5049}" srcOrd="2" destOrd="0" parTransId="{08618E7E-7BF8-4C81-9DF5-376449EECA84}" sibTransId="{E294A122-69A7-45D4-B30D-F139F0305EB1}"/>
    <dgm:cxn modelId="{2A608964-02B9-428D-8DDB-11B2A57E5219}" srcId="{62D76C71-8891-49F5-A09A-17C28DAE43A9}" destId="{A8917B13-11B9-4267-8782-3D0CB03A194F}" srcOrd="3" destOrd="0" parTransId="{03038268-34E1-4926-951C-3BF2FCC2A9CB}" sibTransId="{F09800C3-1B93-4916-B58A-482E2EA69AC2}"/>
    <dgm:cxn modelId="{1667A98F-4450-7643-88EC-FB3EA41D05C9}" type="presOf" srcId="{8EE8192C-8A3C-4ABC-BF9A-650D318C5049}" destId="{FD5F69B4-B0B7-4394-82FE-653656BCDA51}" srcOrd="0" destOrd="0" presId="urn:microsoft.com/office/officeart/2005/8/layout/cycle3"/>
    <dgm:cxn modelId="{4449CB96-6E16-0047-B71A-6AEBC2331984}" type="presOf" srcId="{EA2E25F7-5EFF-9445-9D88-D2152ACD48D9}" destId="{5F700B34-C0ED-1648-AFE5-484B60214C33}" srcOrd="0" destOrd="0" presId="urn:microsoft.com/office/officeart/2005/8/layout/cycle3"/>
    <dgm:cxn modelId="{293964AB-8B11-4469-BE65-23CA620DE66B}" srcId="{62D76C71-8891-49F5-A09A-17C28DAE43A9}" destId="{800DD3B6-BF0C-4FCE-B465-20C3BFBCD576}" srcOrd="1" destOrd="0" parTransId="{34D6D3F0-4812-4DB4-B19D-CCA6D7EA5932}" sibTransId="{D33155D2-7B32-4325-9F4C-447845E8EBDA}"/>
    <dgm:cxn modelId="{3FB426B8-CD7A-A548-A90C-0AFA585D6C40}" type="presOf" srcId="{800DD3B6-BF0C-4FCE-B465-20C3BFBCD576}" destId="{33A1201C-87D2-492F-A3B6-1460E73BAA30}" srcOrd="0" destOrd="0" presId="urn:microsoft.com/office/officeart/2005/8/layout/cycle3"/>
    <dgm:cxn modelId="{3CC603DB-1DEA-1A4C-AF48-8577937946CE}" srcId="{62D76C71-8891-49F5-A09A-17C28DAE43A9}" destId="{EA2E25F7-5EFF-9445-9D88-D2152ACD48D9}" srcOrd="4" destOrd="0" parTransId="{5D074490-0B77-3C46-B135-D1E884E79E0F}" sibTransId="{ACFCE162-3CC2-4644-B7C8-34B7CA6F114E}"/>
    <dgm:cxn modelId="{A72697E2-9B58-DF46-B617-7AEDD8230EDA}" srcId="{62D76C71-8891-49F5-A09A-17C28DAE43A9}" destId="{973637C4-A60C-1645-B02E-70B4AEA01590}" srcOrd="5" destOrd="0" parTransId="{19D62DA7-82BB-F54F-A0FA-30DE07548EBD}" sibTransId="{FA6BDE73-4692-0449-B53D-C733E193E5AC}"/>
    <dgm:cxn modelId="{15584BE3-5630-DD4E-98F8-B4DD681A42F1}" type="presOf" srcId="{46E61619-1625-48A3-9142-E6943263FAF6}" destId="{A293A99F-A8F1-43AF-AC6B-BE08FDFF938B}" srcOrd="0" destOrd="0" presId="urn:microsoft.com/office/officeart/2005/8/layout/cycle3"/>
    <dgm:cxn modelId="{4B876EE9-A0A0-7A41-BC12-D159F9D92C6A}" type="presOf" srcId="{9DD3C4CD-2D7A-4836-BDD9-0307406953E4}" destId="{A8426865-2174-4D81-B3AA-5E52353FF0EE}" srcOrd="0" destOrd="0" presId="urn:microsoft.com/office/officeart/2005/8/layout/cycle3"/>
    <dgm:cxn modelId="{A46CC007-9DB9-F740-BC60-59AFAD3844E5}" type="presParOf" srcId="{44678EAC-7299-46A1-80E9-417AB14A697D}" destId="{1688B532-5E01-4039-9F0D-9584F6ECD09C}" srcOrd="0" destOrd="0" presId="urn:microsoft.com/office/officeart/2005/8/layout/cycle3"/>
    <dgm:cxn modelId="{45E3E138-0A21-3844-A8CC-076BE1164E83}" type="presParOf" srcId="{1688B532-5E01-4039-9F0D-9584F6ECD09C}" destId="{A293A99F-A8F1-43AF-AC6B-BE08FDFF938B}" srcOrd="0" destOrd="0" presId="urn:microsoft.com/office/officeart/2005/8/layout/cycle3"/>
    <dgm:cxn modelId="{87F43F47-D91F-6244-970F-B88A46DF1B51}" type="presParOf" srcId="{1688B532-5E01-4039-9F0D-9584F6ECD09C}" destId="{A8426865-2174-4D81-B3AA-5E52353FF0EE}" srcOrd="1" destOrd="0" presId="urn:microsoft.com/office/officeart/2005/8/layout/cycle3"/>
    <dgm:cxn modelId="{29137E8B-7106-7142-8678-865B20167605}" type="presParOf" srcId="{1688B532-5E01-4039-9F0D-9584F6ECD09C}" destId="{33A1201C-87D2-492F-A3B6-1460E73BAA30}" srcOrd="2" destOrd="0" presId="urn:microsoft.com/office/officeart/2005/8/layout/cycle3"/>
    <dgm:cxn modelId="{49BC35D2-7273-1A47-B6E3-8C552A4359EF}" type="presParOf" srcId="{1688B532-5E01-4039-9F0D-9584F6ECD09C}" destId="{FD5F69B4-B0B7-4394-82FE-653656BCDA51}" srcOrd="3" destOrd="0" presId="urn:microsoft.com/office/officeart/2005/8/layout/cycle3"/>
    <dgm:cxn modelId="{23B26DCF-F983-0B46-A041-4B8A013A8CD2}" type="presParOf" srcId="{1688B532-5E01-4039-9F0D-9584F6ECD09C}" destId="{C945491E-1EC8-41CA-B500-595F5B70CAE7}" srcOrd="4" destOrd="0" presId="urn:microsoft.com/office/officeart/2005/8/layout/cycle3"/>
    <dgm:cxn modelId="{8AFB2752-EE77-FB47-814A-EFB2F130E32D}" type="presParOf" srcId="{1688B532-5E01-4039-9F0D-9584F6ECD09C}" destId="{5F700B34-C0ED-1648-AFE5-484B60214C33}" srcOrd="5" destOrd="0" presId="urn:microsoft.com/office/officeart/2005/8/layout/cycle3"/>
    <dgm:cxn modelId="{3BC1E9AC-EDCD-6E42-AD3D-CCB8219981A6}" type="presParOf" srcId="{1688B532-5E01-4039-9F0D-9584F6ECD09C}" destId="{5ABDCD36-0409-E749-932B-CCB47DBAC6BD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47B710-0809-4FCC-B4A4-89FDE40990B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6AC3343-7323-42EA-9C56-EAB6E6F91121}">
      <dgm:prSet phldrT="[Tekst]" custT="1"/>
      <dgm:spPr>
        <a:solidFill>
          <a:schemeClr val="accent2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2000" b="1">
              <a:solidFill>
                <a:schemeClr val="tx1"/>
              </a:solidFill>
              <a:latin typeface="EYInterstate Light" panose="02000506000000020004" pitchFamily="2" charset="0"/>
            </a:rPr>
            <a:t>Potrzeba biznesowa</a:t>
          </a:r>
        </a:p>
      </dgm:t>
    </dgm:pt>
    <dgm:pt modelId="{339EAF15-26C4-4C6D-964A-3612A32EBDE4}" type="parTrans" cxnId="{7E13C429-2064-4F30-AFAD-EF26972D8498}">
      <dgm:prSet/>
      <dgm:spPr/>
      <dgm:t>
        <a:bodyPr/>
        <a:lstStyle/>
        <a:p>
          <a:endParaRPr lang="pl-PL"/>
        </a:p>
      </dgm:t>
    </dgm:pt>
    <dgm:pt modelId="{24E4A5DF-0C41-46DC-8838-73C959CB84FC}" type="sibTrans" cxnId="{7E13C429-2064-4F30-AFAD-EF26972D8498}">
      <dgm:prSet/>
      <dgm:spPr/>
      <dgm:t>
        <a:bodyPr/>
        <a:lstStyle/>
        <a:p>
          <a:endParaRPr lang="pl-PL"/>
        </a:p>
      </dgm:t>
    </dgm:pt>
    <dgm:pt modelId="{D67B7324-766D-45A8-9E80-CC0C97F69AB7}">
      <dgm:prSet phldrT="[Tekst]"/>
      <dgm:spPr>
        <a:solidFill>
          <a:schemeClr val="tx2">
            <a:lumMod val="95000"/>
          </a:schemeClr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dirty="0">
              <a:solidFill>
                <a:schemeClr val="tx1"/>
              </a:solidFill>
              <a:latin typeface="EYInterstate Light" panose="02000506000000020004" pitchFamily="2" charset="0"/>
            </a:rPr>
            <a:t>Ustrukturyzowanie procesu rekrutacji</a:t>
          </a:r>
        </a:p>
      </dgm:t>
    </dgm:pt>
    <dgm:pt modelId="{E8383AF1-31C6-4503-80EB-5C793DBBAAC7}" type="parTrans" cxnId="{0B5466FA-EEAA-4C2D-957E-D24C25CD73DC}">
      <dgm:prSet/>
      <dgm:spPr/>
      <dgm:t>
        <a:bodyPr/>
        <a:lstStyle/>
        <a:p>
          <a:endParaRPr lang="pl-PL"/>
        </a:p>
      </dgm:t>
    </dgm:pt>
    <dgm:pt modelId="{4C11C892-BCB2-4067-A024-B96CDDDCCD57}" type="sibTrans" cxnId="{0B5466FA-EEAA-4C2D-957E-D24C25CD73DC}">
      <dgm:prSet/>
      <dgm:spPr/>
      <dgm:t>
        <a:bodyPr/>
        <a:lstStyle/>
        <a:p>
          <a:endParaRPr lang="pl-PL"/>
        </a:p>
      </dgm:t>
    </dgm:pt>
    <dgm:pt modelId="{3D1E4E10-B19C-46BC-9B80-EBAB2D00AFF3}">
      <dgm:prSet phldrT="[Tekst]"/>
      <dgm:spPr>
        <a:solidFill>
          <a:schemeClr val="tx2">
            <a:lumMod val="95000"/>
          </a:schemeClr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dirty="0">
              <a:solidFill>
                <a:schemeClr val="tx1"/>
              </a:solidFill>
              <a:latin typeface="EYInterstate Light" panose="02000506000000020004" pitchFamily="2" charset="0"/>
            </a:rPr>
            <a:t>Ujednolicenie rozumienia kompetencji</a:t>
          </a:r>
        </a:p>
      </dgm:t>
    </dgm:pt>
    <dgm:pt modelId="{67E55180-3BC7-4AE8-8564-73D6BE96199D}" type="parTrans" cxnId="{2A9F6674-2A92-49D4-BC57-5890DCE6D502}">
      <dgm:prSet/>
      <dgm:spPr/>
      <dgm:t>
        <a:bodyPr/>
        <a:lstStyle/>
        <a:p>
          <a:endParaRPr lang="pl-PL"/>
        </a:p>
      </dgm:t>
    </dgm:pt>
    <dgm:pt modelId="{2F543BDE-5E99-460E-B745-2231D8CAA7FC}" type="sibTrans" cxnId="{2A9F6674-2A92-49D4-BC57-5890DCE6D502}">
      <dgm:prSet/>
      <dgm:spPr/>
      <dgm:t>
        <a:bodyPr/>
        <a:lstStyle/>
        <a:p>
          <a:endParaRPr lang="pl-PL"/>
        </a:p>
      </dgm:t>
    </dgm:pt>
    <dgm:pt modelId="{2D59E8A0-35A5-4C14-ACB6-C419F4708CFD}">
      <dgm:prSet phldrT="[Tekst]"/>
      <dgm:spPr>
        <a:solidFill>
          <a:schemeClr val="tx2">
            <a:lumMod val="95000"/>
          </a:schemeClr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dirty="0">
              <a:solidFill>
                <a:schemeClr val="tx1"/>
              </a:solidFill>
              <a:latin typeface="EYInterstate Light" panose="02000506000000020004" pitchFamily="2" charset="0"/>
            </a:rPr>
            <a:t>Ułatwienie procesu rekrutacji menedżerom rekrutującym (</a:t>
          </a:r>
          <a:r>
            <a:rPr lang="pl-PL" i="1" dirty="0" err="1">
              <a:solidFill>
                <a:schemeClr val="tx1"/>
              </a:solidFill>
              <a:latin typeface="EYInterstate Light" panose="02000506000000020004" pitchFamily="2" charset="0"/>
            </a:rPr>
            <a:t>hiring</a:t>
          </a:r>
          <a:r>
            <a:rPr lang="pl-PL" i="1" dirty="0">
              <a:solidFill>
                <a:schemeClr val="tx1"/>
              </a:solidFill>
              <a:latin typeface="EYInterstate Light" panose="02000506000000020004" pitchFamily="2" charset="0"/>
            </a:rPr>
            <a:t> </a:t>
          </a:r>
          <a:r>
            <a:rPr lang="pl-PL" i="1" dirty="0" err="1">
              <a:solidFill>
                <a:schemeClr val="tx1"/>
              </a:solidFill>
              <a:latin typeface="EYInterstate Light" panose="02000506000000020004" pitchFamily="2" charset="0"/>
            </a:rPr>
            <a:t>meneger</a:t>
          </a:r>
          <a:r>
            <a:rPr lang="pl-PL" dirty="0">
              <a:solidFill>
                <a:schemeClr val="tx1"/>
              </a:solidFill>
              <a:latin typeface="EYInterstate Light" panose="02000506000000020004" pitchFamily="2" charset="0"/>
            </a:rPr>
            <a:t>)</a:t>
          </a:r>
        </a:p>
      </dgm:t>
    </dgm:pt>
    <dgm:pt modelId="{DB915B69-A056-4462-A2F6-6D0154BE95DA}" type="parTrans" cxnId="{78E39BC7-24E2-412B-88D1-A9A550E6C05E}">
      <dgm:prSet/>
      <dgm:spPr/>
      <dgm:t>
        <a:bodyPr/>
        <a:lstStyle/>
        <a:p>
          <a:endParaRPr lang="pl-PL"/>
        </a:p>
      </dgm:t>
    </dgm:pt>
    <dgm:pt modelId="{DAD7A98A-A68D-473D-AF10-D60F2C5E2F42}" type="sibTrans" cxnId="{78E39BC7-24E2-412B-88D1-A9A550E6C05E}">
      <dgm:prSet/>
      <dgm:spPr/>
      <dgm:t>
        <a:bodyPr/>
        <a:lstStyle/>
        <a:p>
          <a:endParaRPr lang="pl-PL"/>
        </a:p>
      </dgm:t>
    </dgm:pt>
    <dgm:pt modelId="{75C1BE7E-BDCB-6B48-A655-83B2D62B89AC}">
      <dgm:prSet custT="1"/>
      <dgm:spPr>
        <a:solidFill>
          <a:srgbClr val="FFFFFF">
            <a:lumMod val="95000"/>
          </a:srgbClr>
        </a:solidFill>
        <a:ln w="25400" cap="flat" cmpd="sng" algn="ctr">
          <a:noFill/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 spcFirstLastPara="0" vert="horz" wrap="square" lIns="10795" tIns="10795" rIns="10795" bIns="10795" numCol="1" spcCol="1270" anchor="ctr" anchorCtr="0"/>
        <a:lstStyle/>
        <a:p>
          <a:r>
            <a:rPr lang="pl-PL" sz="1700" kern="1200" noProof="0" dirty="0">
              <a:solidFill>
                <a:srgbClr val="000000"/>
              </a:solidFill>
              <a:latin typeface="EYInterstate Light" panose="02000506000000020004" pitchFamily="2" charset="0"/>
              <a:ea typeface="+mn-ea"/>
              <a:cs typeface="+mn-cs"/>
            </a:rPr>
            <a:t>Selekcja i definicja kompetencji do pozyskania i rozwijania w firmie </a:t>
          </a:r>
        </a:p>
      </dgm:t>
    </dgm:pt>
    <dgm:pt modelId="{CC75107D-A717-984A-A9D4-5B6B8D9DD45B}" type="parTrans" cxnId="{740C605F-C063-8D46-B392-D53971617781}">
      <dgm:prSet/>
      <dgm:spPr/>
      <dgm:t>
        <a:bodyPr/>
        <a:lstStyle/>
        <a:p>
          <a:endParaRPr lang="en-GB"/>
        </a:p>
      </dgm:t>
    </dgm:pt>
    <dgm:pt modelId="{6BEE364D-298E-1C48-888F-022FF32E6EF8}" type="sibTrans" cxnId="{740C605F-C063-8D46-B392-D53971617781}">
      <dgm:prSet/>
      <dgm:spPr/>
      <dgm:t>
        <a:bodyPr/>
        <a:lstStyle/>
        <a:p>
          <a:endParaRPr lang="en-GB"/>
        </a:p>
      </dgm:t>
    </dgm:pt>
    <dgm:pt modelId="{51013885-5F51-4313-80FF-782BB24E01B9}" type="pres">
      <dgm:prSet presAssocID="{E247B710-0809-4FCC-B4A4-89FDE40990B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B706F17-3693-4784-8558-8830FCBB449B}" type="pres">
      <dgm:prSet presAssocID="{86AC3343-7323-42EA-9C56-EAB6E6F91121}" presName="root1" presStyleCnt="0"/>
      <dgm:spPr/>
    </dgm:pt>
    <dgm:pt modelId="{0C721D10-3542-4412-AD22-22288EEA139D}" type="pres">
      <dgm:prSet presAssocID="{86AC3343-7323-42EA-9C56-EAB6E6F91121}" presName="LevelOneTextNode" presStyleLbl="node0" presStyleIdx="0" presStyleCnt="1" custLinFactNeighborX="-7318">
        <dgm:presLayoutVars>
          <dgm:chPref val="3"/>
        </dgm:presLayoutVars>
      </dgm:prSet>
      <dgm:spPr/>
    </dgm:pt>
    <dgm:pt modelId="{D3F08F11-E00A-46F5-B05B-8F68440D97CE}" type="pres">
      <dgm:prSet presAssocID="{86AC3343-7323-42EA-9C56-EAB6E6F91121}" presName="level2hierChild" presStyleCnt="0"/>
      <dgm:spPr/>
    </dgm:pt>
    <dgm:pt modelId="{F048CCFE-F3D4-4138-A235-599E8E56554F}" type="pres">
      <dgm:prSet presAssocID="{E8383AF1-31C6-4503-80EB-5C793DBBAAC7}" presName="conn2-1" presStyleLbl="parChTrans1D2" presStyleIdx="0" presStyleCnt="4"/>
      <dgm:spPr/>
    </dgm:pt>
    <dgm:pt modelId="{F892BF55-6BC2-4C73-ADF5-BEF91C2A3C59}" type="pres">
      <dgm:prSet presAssocID="{E8383AF1-31C6-4503-80EB-5C793DBBAAC7}" presName="connTx" presStyleLbl="parChTrans1D2" presStyleIdx="0" presStyleCnt="4"/>
      <dgm:spPr/>
    </dgm:pt>
    <dgm:pt modelId="{E1B82801-9A12-4216-8022-6A07F5B6DFB2}" type="pres">
      <dgm:prSet presAssocID="{D67B7324-766D-45A8-9E80-CC0C97F69AB7}" presName="root2" presStyleCnt="0"/>
      <dgm:spPr/>
    </dgm:pt>
    <dgm:pt modelId="{8C377436-EA83-48BA-B837-43C29BE78ABB}" type="pres">
      <dgm:prSet presAssocID="{D67B7324-766D-45A8-9E80-CC0C97F69AB7}" presName="LevelTwoTextNode" presStyleLbl="node2" presStyleIdx="0" presStyleCnt="4">
        <dgm:presLayoutVars>
          <dgm:chPref val="3"/>
        </dgm:presLayoutVars>
      </dgm:prSet>
      <dgm:spPr/>
    </dgm:pt>
    <dgm:pt modelId="{464D1EC5-240A-4947-ABB4-508C30158523}" type="pres">
      <dgm:prSet presAssocID="{D67B7324-766D-45A8-9E80-CC0C97F69AB7}" presName="level3hierChild" presStyleCnt="0"/>
      <dgm:spPr/>
    </dgm:pt>
    <dgm:pt modelId="{AC2C82A3-5EDF-7A4D-BA48-A15C75C54075}" type="pres">
      <dgm:prSet presAssocID="{CC75107D-A717-984A-A9D4-5B6B8D9DD45B}" presName="conn2-1" presStyleLbl="parChTrans1D2" presStyleIdx="1" presStyleCnt="4"/>
      <dgm:spPr/>
    </dgm:pt>
    <dgm:pt modelId="{7F46E12B-2D22-F34E-AE7A-F716FF964FCE}" type="pres">
      <dgm:prSet presAssocID="{CC75107D-A717-984A-A9D4-5B6B8D9DD45B}" presName="connTx" presStyleLbl="parChTrans1D2" presStyleIdx="1" presStyleCnt="4"/>
      <dgm:spPr/>
    </dgm:pt>
    <dgm:pt modelId="{E8907F60-B1AE-6141-935B-3D54725042BA}" type="pres">
      <dgm:prSet presAssocID="{75C1BE7E-BDCB-6B48-A655-83B2D62B89AC}" presName="root2" presStyleCnt="0"/>
      <dgm:spPr/>
    </dgm:pt>
    <dgm:pt modelId="{F84607F4-CCB5-FD48-914F-9F14DEAA9263}" type="pres">
      <dgm:prSet presAssocID="{75C1BE7E-BDCB-6B48-A655-83B2D62B89AC}" presName="LevelTwoTextNode" presStyleLbl="node2" presStyleIdx="1" presStyleCnt="4">
        <dgm:presLayoutVars>
          <dgm:chPref val="3"/>
        </dgm:presLayoutVars>
      </dgm:prSet>
      <dgm:spPr>
        <a:xfrm>
          <a:off x="1353079" y="3471641"/>
          <a:ext cx="2678710" cy="816680"/>
        </a:xfrm>
        <a:prstGeom prst="rect">
          <a:avLst/>
        </a:prstGeom>
      </dgm:spPr>
    </dgm:pt>
    <dgm:pt modelId="{1F035A7D-D881-044A-8E83-9F6D3B36A449}" type="pres">
      <dgm:prSet presAssocID="{75C1BE7E-BDCB-6B48-A655-83B2D62B89AC}" presName="level3hierChild" presStyleCnt="0"/>
      <dgm:spPr/>
    </dgm:pt>
    <dgm:pt modelId="{17783A58-2B3E-4A3D-9480-5C822BD5D858}" type="pres">
      <dgm:prSet presAssocID="{67E55180-3BC7-4AE8-8564-73D6BE96199D}" presName="conn2-1" presStyleLbl="parChTrans1D2" presStyleIdx="2" presStyleCnt="4"/>
      <dgm:spPr/>
    </dgm:pt>
    <dgm:pt modelId="{227F2ABE-DDE4-4C29-9870-88207F39ECBB}" type="pres">
      <dgm:prSet presAssocID="{67E55180-3BC7-4AE8-8564-73D6BE96199D}" presName="connTx" presStyleLbl="parChTrans1D2" presStyleIdx="2" presStyleCnt="4"/>
      <dgm:spPr/>
    </dgm:pt>
    <dgm:pt modelId="{AB2A2833-58C0-4867-945E-5760517C6F5F}" type="pres">
      <dgm:prSet presAssocID="{3D1E4E10-B19C-46BC-9B80-EBAB2D00AFF3}" presName="root2" presStyleCnt="0"/>
      <dgm:spPr/>
    </dgm:pt>
    <dgm:pt modelId="{9861CC59-779E-4795-889E-8D2334A7EE27}" type="pres">
      <dgm:prSet presAssocID="{3D1E4E10-B19C-46BC-9B80-EBAB2D00AFF3}" presName="LevelTwoTextNode" presStyleLbl="node2" presStyleIdx="2" presStyleCnt="4">
        <dgm:presLayoutVars>
          <dgm:chPref val="3"/>
        </dgm:presLayoutVars>
      </dgm:prSet>
      <dgm:spPr/>
    </dgm:pt>
    <dgm:pt modelId="{F8730E7A-7A6B-4794-BD80-B0992F32C28A}" type="pres">
      <dgm:prSet presAssocID="{3D1E4E10-B19C-46BC-9B80-EBAB2D00AFF3}" presName="level3hierChild" presStyleCnt="0"/>
      <dgm:spPr/>
    </dgm:pt>
    <dgm:pt modelId="{FCD080C7-7E09-4B63-BB5F-366E17FE1D5E}" type="pres">
      <dgm:prSet presAssocID="{DB915B69-A056-4462-A2F6-6D0154BE95DA}" presName="conn2-1" presStyleLbl="parChTrans1D2" presStyleIdx="3" presStyleCnt="4"/>
      <dgm:spPr/>
    </dgm:pt>
    <dgm:pt modelId="{34841FD0-18BF-4416-B2C3-917E50BD852E}" type="pres">
      <dgm:prSet presAssocID="{DB915B69-A056-4462-A2F6-6D0154BE95DA}" presName="connTx" presStyleLbl="parChTrans1D2" presStyleIdx="3" presStyleCnt="4"/>
      <dgm:spPr/>
    </dgm:pt>
    <dgm:pt modelId="{BEDD0FD9-95F7-43F8-A202-3B65D7A14A5F}" type="pres">
      <dgm:prSet presAssocID="{2D59E8A0-35A5-4C14-ACB6-C419F4708CFD}" presName="root2" presStyleCnt="0"/>
      <dgm:spPr/>
    </dgm:pt>
    <dgm:pt modelId="{CE981A90-8CDF-4322-A780-ADDB123465B8}" type="pres">
      <dgm:prSet presAssocID="{2D59E8A0-35A5-4C14-ACB6-C419F4708CFD}" presName="LevelTwoTextNode" presStyleLbl="node2" presStyleIdx="3" presStyleCnt="4">
        <dgm:presLayoutVars>
          <dgm:chPref val="3"/>
        </dgm:presLayoutVars>
      </dgm:prSet>
      <dgm:spPr/>
    </dgm:pt>
    <dgm:pt modelId="{D529F40A-DD08-4DA3-B5FF-E10591743B98}" type="pres">
      <dgm:prSet presAssocID="{2D59E8A0-35A5-4C14-ACB6-C419F4708CFD}" presName="level3hierChild" presStyleCnt="0"/>
      <dgm:spPr/>
    </dgm:pt>
  </dgm:ptLst>
  <dgm:cxnLst>
    <dgm:cxn modelId="{7B0C2615-1E12-6140-890C-59BAE055D03B}" type="presOf" srcId="{D67B7324-766D-45A8-9E80-CC0C97F69AB7}" destId="{8C377436-EA83-48BA-B837-43C29BE78ABB}" srcOrd="0" destOrd="0" presId="urn:microsoft.com/office/officeart/2008/layout/HorizontalMultiLevelHierarchy"/>
    <dgm:cxn modelId="{7E13C429-2064-4F30-AFAD-EF26972D8498}" srcId="{E247B710-0809-4FCC-B4A4-89FDE40990B8}" destId="{86AC3343-7323-42EA-9C56-EAB6E6F91121}" srcOrd="0" destOrd="0" parTransId="{339EAF15-26C4-4C6D-964A-3612A32EBDE4}" sibTransId="{24E4A5DF-0C41-46DC-8838-73C959CB84FC}"/>
    <dgm:cxn modelId="{50EE192E-24B6-3340-87A0-3EBB518EC1E4}" type="presOf" srcId="{67E55180-3BC7-4AE8-8564-73D6BE96199D}" destId="{17783A58-2B3E-4A3D-9480-5C822BD5D858}" srcOrd="0" destOrd="0" presId="urn:microsoft.com/office/officeart/2008/layout/HorizontalMultiLevelHierarchy"/>
    <dgm:cxn modelId="{18A3CE3E-2685-9B41-B3E9-5DC6195E2AE6}" type="presOf" srcId="{DB915B69-A056-4462-A2F6-6D0154BE95DA}" destId="{34841FD0-18BF-4416-B2C3-917E50BD852E}" srcOrd="1" destOrd="0" presId="urn:microsoft.com/office/officeart/2008/layout/HorizontalMultiLevelHierarchy"/>
    <dgm:cxn modelId="{3EA0A759-9D0E-CD4E-A5BD-009940665B3E}" type="presOf" srcId="{CC75107D-A717-984A-A9D4-5B6B8D9DD45B}" destId="{AC2C82A3-5EDF-7A4D-BA48-A15C75C54075}" srcOrd="0" destOrd="0" presId="urn:microsoft.com/office/officeart/2008/layout/HorizontalMultiLevelHierarchy"/>
    <dgm:cxn modelId="{740C605F-C063-8D46-B392-D53971617781}" srcId="{86AC3343-7323-42EA-9C56-EAB6E6F91121}" destId="{75C1BE7E-BDCB-6B48-A655-83B2D62B89AC}" srcOrd="1" destOrd="0" parTransId="{CC75107D-A717-984A-A9D4-5B6B8D9DD45B}" sibTransId="{6BEE364D-298E-1C48-888F-022FF32E6EF8}"/>
    <dgm:cxn modelId="{48638866-DAAB-864A-AD70-0D5F80B45BC5}" type="presOf" srcId="{DB915B69-A056-4462-A2F6-6D0154BE95DA}" destId="{FCD080C7-7E09-4B63-BB5F-366E17FE1D5E}" srcOrd="0" destOrd="0" presId="urn:microsoft.com/office/officeart/2008/layout/HorizontalMultiLevelHierarchy"/>
    <dgm:cxn modelId="{2A9F6674-2A92-49D4-BC57-5890DCE6D502}" srcId="{86AC3343-7323-42EA-9C56-EAB6E6F91121}" destId="{3D1E4E10-B19C-46BC-9B80-EBAB2D00AFF3}" srcOrd="2" destOrd="0" parTransId="{67E55180-3BC7-4AE8-8564-73D6BE96199D}" sibTransId="{2F543BDE-5E99-460E-B745-2231D8CAA7FC}"/>
    <dgm:cxn modelId="{84E8DD87-B34D-8243-A4D8-6C60E8760D7B}" type="presOf" srcId="{75C1BE7E-BDCB-6B48-A655-83B2D62B89AC}" destId="{F84607F4-CCB5-FD48-914F-9F14DEAA9263}" srcOrd="0" destOrd="0" presId="urn:microsoft.com/office/officeart/2008/layout/HorizontalMultiLevelHierarchy"/>
    <dgm:cxn modelId="{C10D7EA7-722B-544D-A48C-5DE62E345783}" type="presOf" srcId="{E8383AF1-31C6-4503-80EB-5C793DBBAAC7}" destId="{F048CCFE-F3D4-4138-A235-599E8E56554F}" srcOrd="0" destOrd="0" presId="urn:microsoft.com/office/officeart/2008/layout/HorizontalMultiLevelHierarchy"/>
    <dgm:cxn modelId="{BA856EAA-39D2-C843-9018-EB01D9E8A1F5}" type="presOf" srcId="{2D59E8A0-35A5-4C14-ACB6-C419F4708CFD}" destId="{CE981A90-8CDF-4322-A780-ADDB123465B8}" srcOrd="0" destOrd="0" presId="urn:microsoft.com/office/officeart/2008/layout/HorizontalMultiLevelHierarchy"/>
    <dgm:cxn modelId="{B4763CAE-DCE9-A644-8B07-2F2515C4C6B0}" type="presOf" srcId="{86AC3343-7323-42EA-9C56-EAB6E6F91121}" destId="{0C721D10-3542-4412-AD22-22288EEA139D}" srcOrd="0" destOrd="0" presId="urn:microsoft.com/office/officeart/2008/layout/HorizontalMultiLevelHierarchy"/>
    <dgm:cxn modelId="{CC4EB5B3-0209-F548-88E0-807FE7A42B45}" type="presOf" srcId="{E8383AF1-31C6-4503-80EB-5C793DBBAAC7}" destId="{F892BF55-6BC2-4C73-ADF5-BEF91C2A3C59}" srcOrd="1" destOrd="0" presId="urn:microsoft.com/office/officeart/2008/layout/HorizontalMultiLevelHierarchy"/>
    <dgm:cxn modelId="{2BD9EFB8-DDC0-BC4A-AA5B-41A0EEF3C87E}" type="presOf" srcId="{3D1E4E10-B19C-46BC-9B80-EBAB2D00AFF3}" destId="{9861CC59-779E-4795-889E-8D2334A7EE27}" srcOrd="0" destOrd="0" presId="urn:microsoft.com/office/officeart/2008/layout/HorizontalMultiLevelHierarchy"/>
    <dgm:cxn modelId="{C34824BE-C676-1B4E-8CBC-413261C3B5C5}" type="presOf" srcId="{67E55180-3BC7-4AE8-8564-73D6BE96199D}" destId="{227F2ABE-DDE4-4C29-9870-88207F39ECBB}" srcOrd="1" destOrd="0" presId="urn:microsoft.com/office/officeart/2008/layout/HorizontalMultiLevelHierarchy"/>
    <dgm:cxn modelId="{78E39BC7-24E2-412B-88D1-A9A550E6C05E}" srcId="{86AC3343-7323-42EA-9C56-EAB6E6F91121}" destId="{2D59E8A0-35A5-4C14-ACB6-C419F4708CFD}" srcOrd="3" destOrd="0" parTransId="{DB915B69-A056-4462-A2F6-6D0154BE95DA}" sibTransId="{DAD7A98A-A68D-473D-AF10-D60F2C5E2F42}"/>
    <dgm:cxn modelId="{BDED90E0-E221-4322-A676-ABC7B32CB387}" type="presOf" srcId="{E247B710-0809-4FCC-B4A4-89FDE40990B8}" destId="{51013885-5F51-4313-80FF-782BB24E01B9}" srcOrd="0" destOrd="0" presId="urn:microsoft.com/office/officeart/2008/layout/HorizontalMultiLevelHierarchy"/>
    <dgm:cxn modelId="{3B5D23F5-934F-2F47-B56E-C4DF8500F7B4}" type="presOf" srcId="{CC75107D-A717-984A-A9D4-5B6B8D9DD45B}" destId="{7F46E12B-2D22-F34E-AE7A-F716FF964FCE}" srcOrd="1" destOrd="0" presId="urn:microsoft.com/office/officeart/2008/layout/HorizontalMultiLevelHierarchy"/>
    <dgm:cxn modelId="{0B5466FA-EEAA-4C2D-957E-D24C25CD73DC}" srcId="{86AC3343-7323-42EA-9C56-EAB6E6F91121}" destId="{D67B7324-766D-45A8-9E80-CC0C97F69AB7}" srcOrd="0" destOrd="0" parTransId="{E8383AF1-31C6-4503-80EB-5C793DBBAAC7}" sibTransId="{4C11C892-BCB2-4067-A024-B96CDDDCCD57}"/>
    <dgm:cxn modelId="{E4EDF391-50D3-6842-BE69-8CAAA7BC779F}" type="presParOf" srcId="{51013885-5F51-4313-80FF-782BB24E01B9}" destId="{1B706F17-3693-4784-8558-8830FCBB449B}" srcOrd="0" destOrd="0" presId="urn:microsoft.com/office/officeart/2008/layout/HorizontalMultiLevelHierarchy"/>
    <dgm:cxn modelId="{468F4A34-B684-EB44-8F0D-0CC6B1CA8BED}" type="presParOf" srcId="{1B706F17-3693-4784-8558-8830FCBB449B}" destId="{0C721D10-3542-4412-AD22-22288EEA139D}" srcOrd="0" destOrd="0" presId="urn:microsoft.com/office/officeart/2008/layout/HorizontalMultiLevelHierarchy"/>
    <dgm:cxn modelId="{E93F7263-E82A-E04B-884B-96EE6E6F8992}" type="presParOf" srcId="{1B706F17-3693-4784-8558-8830FCBB449B}" destId="{D3F08F11-E00A-46F5-B05B-8F68440D97CE}" srcOrd="1" destOrd="0" presId="urn:microsoft.com/office/officeart/2008/layout/HorizontalMultiLevelHierarchy"/>
    <dgm:cxn modelId="{75286E3E-5528-0D4E-A6C0-5E270F199669}" type="presParOf" srcId="{D3F08F11-E00A-46F5-B05B-8F68440D97CE}" destId="{F048CCFE-F3D4-4138-A235-599E8E56554F}" srcOrd="0" destOrd="0" presId="urn:microsoft.com/office/officeart/2008/layout/HorizontalMultiLevelHierarchy"/>
    <dgm:cxn modelId="{055D7FC2-8B04-7844-9331-B2827530C7C4}" type="presParOf" srcId="{F048CCFE-F3D4-4138-A235-599E8E56554F}" destId="{F892BF55-6BC2-4C73-ADF5-BEF91C2A3C59}" srcOrd="0" destOrd="0" presId="urn:microsoft.com/office/officeart/2008/layout/HorizontalMultiLevelHierarchy"/>
    <dgm:cxn modelId="{DE64EACF-0E94-2243-8A2A-8C699865975B}" type="presParOf" srcId="{D3F08F11-E00A-46F5-B05B-8F68440D97CE}" destId="{E1B82801-9A12-4216-8022-6A07F5B6DFB2}" srcOrd="1" destOrd="0" presId="urn:microsoft.com/office/officeart/2008/layout/HorizontalMultiLevelHierarchy"/>
    <dgm:cxn modelId="{D8E1C68F-F0F2-DF4E-A328-0D47E8BDADB5}" type="presParOf" srcId="{E1B82801-9A12-4216-8022-6A07F5B6DFB2}" destId="{8C377436-EA83-48BA-B837-43C29BE78ABB}" srcOrd="0" destOrd="0" presId="urn:microsoft.com/office/officeart/2008/layout/HorizontalMultiLevelHierarchy"/>
    <dgm:cxn modelId="{E9EE6A1F-E884-CB44-8887-C46AB9DF9B89}" type="presParOf" srcId="{E1B82801-9A12-4216-8022-6A07F5B6DFB2}" destId="{464D1EC5-240A-4947-ABB4-508C30158523}" srcOrd="1" destOrd="0" presId="urn:microsoft.com/office/officeart/2008/layout/HorizontalMultiLevelHierarchy"/>
    <dgm:cxn modelId="{CCE242C7-44AB-8B4B-92F5-743D210177C6}" type="presParOf" srcId="{D3F08F11-E00A-46F5-B05B-8F68440D97CE}" destId="{AC2C82A3-5EDF-7A4D-BA48-A15C75C54075}" srcOrd="2" destOrd="0" presId="urn:microsoft.com/office/officeart/2008/layout/HorizontalMultiLevelHierarchy"/>
    <dgm:cxn modelId="{3B572976-01B8-264E-BE33-4665068A5EB4}" type="presParOf" srcId="{AC2C82A3-5EDF-7A4D-BA48-A15C75C54075}" destId="{7F46E12B-2D22-F34E-AE7A-F716FF964FCE}" srcOrd="0" destOrd="0" presId="urn:microsoft.com/office/officeart/2008/layout/HorizontalMultiLevelHierarchy"/>
    <dgm:cxn modelId="{DD21F5EC-9A9B-9A41-94C2-258915927301}" type="presParOf" srcId="{D3F08F11-E00A-46F5-B05B-8F68440D97CE}" destId="{E8907F60-B1AE-6141-935B-3D54725042BA}" srcOrd="3" destOrd="0" presId="urn:microsoft.com/office/officeart/2008/layout/HorizontalMultiLevelHierarchy"/>
    <dgm:cxn modelId="{5E6B3C3F-F271-254F-A27C-20DA01835CD1}" type="presParOf" srcId="{E8907F60-B1AE-6141-935B-3D54725042BA}" destId="{F84607F4-CCB5-FD48-914F-9F14DEAA9263}" srcOrd="0" destOrd="0" presId="urn:microsoft.com/office/officeart/2008/layout/HorizontalMultiLevelHierarchy"/>
    <dgm:cxn modelId="{4C5517AC-FD1A-CD47-AA74-D128008FEF7C}" type="presParOf" srcId="{E8907F60-B1AE-6141-935B-3D54725042BA}" destId="{1F035A7D-D881-044A-8E83-9F6D3B36A449}" srcOrd="1" destOrd="0" presId="urn:microsoft.com/office/officeart/2008/layout/HorizontalMultiLevelHierarchy"/>
    <dgm:cxn modelId="{1059CF9A-5AD4-3A4D-8746-754D672CED92}" type="presParOf" srcId="{D3F08F11-E00A-46F5-B05B-8F68440D97CE}" destId="{17783A58-2B3E-4A3D-9480-5C822BD5D858}" srcOrd="4" destOrd="0" presId="urn:microsoft.com/office/officeart/2008/layout/HorizontalMultiLevelHierarchy"/>
    <dgm:cxn modelId="{A5E21AAF-D7FD-C542-8339-A9FA13A5BA92}" type="presParOf" srcId="{17783A58-2B3E-4A3D-9480-5C822BD5D858}" destId="{227F2ABE-DDE4-4C29-9870-88207F39ECBB}" srcOrd="0" destOrd="0" presId="urn:microsoft.com/office/officeart/2008/layout/HorizontalMultiLevelHierarchy"/>
    <dgm:cxn modelId="{5D3C9327-B81E-FF43-B7D1-9ECAC349EFD9}" type="presParOf" srcId="{D3F08F11-E00A-46F5-B05B-8F68440D97CE}" destId="{AB2A2833-58C0-4867-945E-5760517C6F5F}" srcOrd="5" destOrd="0" presId="urn:microsoft.com/office/officeart/2008/layout/HorizontalMultiLevelHierarchy"/>
    <dgm:cxn modelId="{190D69BC-7CE5-0B46-AB46-354DA87A2595}" type="presParOf" srcId="{AB2A2833-58C0-4867-945E-5760517C6F5F}" destId="{9861CC59-779E-4795-889E-8D2334A7EE27}" srcOrd="0" destOrd="0" presId="urn:microsoft.com/office/officeart/2008/layout/HorizontalMultiLevelHierarchy"/>
    <dgm:cxn modelId="{B40395EA-C13E-A446-846C-CDE663454E57}" type="presParOf" srcId="{AB2A2833-58C0-4867-945E-5760517C6F5F}" destId="{F8730E7A-7A6B-4794-BD80-B0992F32C28A}" srcOrd="1" destOrd="0" presId="urn:microsoft.com/office/officeart/2008/layout/HorizontalMultiLevelHierarchy"/>
    <dgm:cxn modelId="{86D2A50A-88CB-EB48-9EE3-6F18B3D8308A}" type="presParOf" srcId="{D3F08F11-E00A-46F5-B05B-8F68440D97CE}" destId="{FCD080C7-7E09-4B63-BB5F-366E17FE1D5E}" srcOrd="6" destOrd="0" presId="urn:microsoft.com/office/officeart/2008/layout/HorizontalMultiLevelHierarchy"/>
    <dgm:cxn modelId="{607C532A-C5C3-B542-A28C-F1572AFDC337}" type="presParOf" srcId="{FCD080C7-7E09-4B63-BB5F-366E17FE1D5E}" destId="{34841FD0-18BF-4416-B2C3-917E50BD852E}" srcOrd="0" destOrd="0" presId="urn:microsoft.com/office/officeart/2008/layout/HorizontalMultiLevelHierarchy"/>
    <dgm:cxn modelId="{3E3B9632-DF3F-3B4D-883F-7E35CEF2C603}" type="presParOf" srcId="{D3F08F11-E00A-46F5-B05B-8F68440D97CE}" destId="{BEDD0FD9-95F7-43F8-A202-3B65D7A14A5F}" srcOrd="7" destOrd="0" presId="urn:microsoft.com/office/officeart/2008/layout/HorizontalMultiLevelHierarchy"/>
    <dgm:cxn modelId="{04E4157A-6C4C-BB43-AFFA-68DA49DA1D42}" type="presParOf" srcId="{BEDD0FD9-95F7-43F8-A202-3B65D7A14A5F}" destId="{CE981A90-8CDF-4322-A780-ADDB123465B8}" srcOrd="0" destOrd="0" presId="urn:microsoft.com/office/officeart/2008/layout/HorizontalMultiLevelHierarchy"/>
    <dgm:cxn modelId="{753ACBB2-D1A0-A34B-8702-8D682BE8CEE7}" type="presParOf" srcId="{BEDD0FD9-95F7-43F8-A202-3B65D7A14A5F}" destId="{D529F40A-DD08-4DA3-B5FF-E10591743B9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47B710-0809-4FCC-B4A4-89FDE40990B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6AC3343-7323-42EA-9C56-EAB6E6F91121}">
      <dgm:prSet phldrT="[Tekst]" custT="1"/>
      <dgm:spPr>
        <a:solidFill>
          <a:schemeClr val="accent2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2000" b="1" dirty="0">
              <a:solidFill>
                <a:schemeClr val="tx1"/>
              </a:solidFill>
              <a:latin typeface="EYInterstate Light" panose="02000506000000020004" pitchFamily="2" charset="0"/>
            </a:rPr>
            <a:t>Oszacowanie zasobów</a:t>
          </a:r>
        </a:p>
      </dgm:t>
    </dgm:pt>
    <dgm:pt modelId="{339EAF15-26C4-4C6D-964A-3612A32EBDE4}" type="parTrans" cxnId="{7E13C429-2064-4F30-AFAD-EF26972D8498}">
      <dgm:prSet/>
      <dgm:spPr/>
      <dgm:t>
        <a:bodyPr/>
        <a:lstStyle/>
        <a:p>
          <a:endParaRPr lang="pl-PL"/>
        </a:p>
      </dgm:t>
    </dgm:pt>
    <dgm:pt modelId="{24E4A5DF-0C41-46DC-8838-73C959CB84FC}" type="sibTrans" cxnId="{7E13C429-2064-4F30-AFAD-EF26972D8498}">
      <dgm:prSet/>
      <dgm:spPr/>
      <dgm:t>
        <a:bodyPr/>
        <a:lstStyle/>
        <a:p>
          <a:endParaRPr lang="pl-PL"/>
        </a:p>
      </dgm:t>
    </dgm:pt>
    <dgm:pt modelId="{D67B7324-766D-45A8-9E80-CC0C97F69AB7}">
      <dgm:prSet phldrT="[Tekst]" custT="1"/>
      <dgm:spPr>
        <a:solidFill>
          <a:schemeClr val="tx2">
            <a:lumMod val="95000"/>
          </a:schemeClr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1600" dirty="0">
              <a:solidFill>
                <a:schemeClr val="tx1"/>
              </a:solidFill>
              <a:latin typeface="EYInterstate Light" panose="02000506000000020004" pitchFamily="2" charset="0"/>
            </a:rPr>
            <a:t>Jakie obecnie mamy narzędzia rekrutacyjne?</a:t>
          </a:r>
        </a:p>
      </dgm:t>
    </dgm:pt>
    <dgm:pt modelId="{E8383AF1-31C6-4503-80EB-5C793DBBAAC7}" type="parTrans" cxnId="{0B5466FA-EEAA-4C2D-957E-D24C25CD73DC}">
      <dgm:prSet/>
      <dgm:spPr/>
      <dgm:t>
        <a:bodyPr/>
        <a:lstStyle/>
        <a:p>
          <a:endParaRPr lang="pl-PL"/>
        </a:p>
      </dgm:t>
    </dgm:pt>
    <dgm:pt modelId="{4C11C892-BCB2-4067-A024-B96CDDDCCD57}" type="sibTrans" cxnId="{0B5466FA-EEAA-4C2D-957E-D24C25CD73DC}">
      <dgm:prSet/>
      <dgm:spPr/>
      <dgm:t>
        <a:bodyPr/>
        <a:lstStyle/>
        <a:p>
          <a:endParaRPr lang="pl-PL"/>
        </a:p>
      </dgm:t>
    </dgm:pt>
    <dgm:pt modelId="{3D1E4E10-B19C-46BC-9B80-EBAB2D00AFF3}">
      <dgm:prSet phldrT="[Tekst]" custT="1"/>
      <dgm:spPr>
        <a:solidFill>
          <a:schemeClr val="tx2">
            <a:lumMod val="95000"/>
          </a:schemeClr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1600" dirty="0">
              <a:solidFill>
                <a:schemeClr val="tx1"/>
              </a:solidFill>
              <a:latin typeface="EYInterstate Light" panose="02000506000000020004" pitchFamily="2" charset="0"/>
            </a:rPr>
            <a:t>Czy mamy ludzi do realizacji projektu?</a:t>
          </a:r>
        </a:p>
      </dgm:t>
    </dgm:pt>
    <dgm:pt modelId="{67E55180-3BC7-4AE8-8564-73D6BE96199D}" type="parTrans" cxnId="{2A9F6674-2A92-49D4-BC57-5890DCE6D502}">
      <dgm:prSet/>
      <dgm:spPr/>
      <dgm:t>
        <a:bodyPr/>
        <a:lstStyle/>
        <a:p>
          <a:endParaRPr lang="pl-PL"/>
        </a:p>
      </dgm:t>
    </dgm:pt>
    <dgm:pt modelId="{2F543BDE-5E99-460E-B745-2231D8CAA7FC}" type="sibTrans" cxnId="{2A9F6674-2A92-49D4-BC57-5890DCE6D502}">
      <dgm:prSet/>
      <dgm:spPr/>
      <dgm:t>
        <a:bodyPr/>
        <a:lstStyle/>
        <a:p>
          <a:endParaRPr lang="pl-PL"/>
        </a:p>
      </dgm:t>
    </dgm:pt>
    <dgm:pt modelId="{2D59E8A0-35A5-4C14-ACB6-C419F4708CFD}">
      <dgm:prSet phldrT="[Tekst]" custT="1"/>
      <dgm:spPr>
        <a:solidFill>
          <a:schemeClr val="tx2">
            <a:lumMod val="95000"/>
          </a:schemeClr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1600" dirty="0">
              <a:solidFill>
                <a:schemeClr val="tx1"/>
              </a:solidFill>
              <a:latin typeface="EYInterstate Light" panose="02000506000000020004" pitchFamily="2" charset="0"/>
            </a:rPr>
            <a:t>Ile potrzebujemy czasu i jaki budżet?</a:t>
          </a:r>
        </a:p>
      </dgm:t>
    </dgm:pt>
    <dgm:pt modelId="{DB915B69-A056-4462-A2F6-6D0154BE95DA}" type="parTrans" cxnId="{78E39BC7-24E2-412B-88D1-A9A550E6C05E}">
      <dgm:prSet/>
      <dgm:spPr/>
      <dgm:t>
        <a:bodyPr/>
        <a:lstStyle/>
        <a:p>
          <a:endParaRPr lang="pl-PL"/>
        </a:p>
      </dgm:t>
    </dgm:pt>
    <dgm:pt modelId="{DAD7A98A-A68D-473D-AF10-D60F2C5E2F42}" type="sibTrans" cxnId="{78E39BC7-24E2-412B-88D1-A9A550E6C05E}">
      <dgm:prSet/>
      <dgm:spPr/>
      <dgm:t>
        <a:bodyPr/>
        <a:lstStyle/>
        <a:p>
          <a:endParaRPr lang="pl-PL"/>
        </a:p>
      </dgm:t>
    </dgm:pt>
    <dgm:pt modelId="{B0EFC8E0-D599-C047-A23C-402F7B4A41D6}">
      <dgm:prSet custT="1"/>
      <dgm:spPr>
        <a:solidFill>
          <a:srgbClr val="FFFFFF">
            <a:lumMod val="95000"/>
          </a:srgbClr>
        </a:solidFill>
        <a:ln w="25400" cap="flat" cmpd="sng" algn="ctr">
          <a:noFill/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 spcFirstLastPara="0" vert="horz" wrap="square" lIns="10160" tIns="10160" rIns="10160" bIns="101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noProof="0" dirty="0">
              <a:solidFill>
                <a:srgbClr val="000000"/>
              </a:solidFill>
              <a:latin typeface="EYInterstate Light" panose="02000506000000020004" pitchFamily="2" charset="0"/>
              <a:ea typeface="+mn-ea"/>
              <a:cs typeface="+mn-cs"/>
            </a:rPr>
            <a:t>Czy mamy model kompetencyjny?</a:t>
          </a:r>
        </a:p>
      </dgm:t>
    </dgm:pt>
    <dgm:pt modelId="{36992E76-0ABD-2841-B93C-43AEF2651613}" type="parTrans" cxnId="{FF1CD83F-69E4-F24F-86C9-0B6BFCF1B09B}">
      <dgm:prSet/>
      <dgm:spPr/>
      <dgm:t>
        <a:bodyPr/>
        <a:lstStyle/>
        <a:p>
          <a:endParaRPr lang="en-GB"/>
        </a:p>
      </dgm:t>
    </dgm:pt>
    <dgm:pt modelId="{630FFA5E-2843-7D4C-BE3C-93D7656352A3}" type="sibTrans" cxnId="{FF1CD83F-69E4-F24F-86C9-0B6BFCF1B09B}">
      <dgm:prSet/>
      <dgm:spPr/>
      <dgm:t>
        <a:bodyPr/>
        <a:lstStyle/>
        <a:p>
          <a:endParaRPr lang="en-GB"/>
        </a:p>
      </dgm:t>
    </dgm:pt>
    <dgm:pt modelId="{6BEE35A4-E69B-4547-A396-1666433D5D66}">
      <dgm:prSet custT="1"/>
      <dgm:spPr>
        <a:solidFill>
          <a:srgbClr val="FFFFFF">
            <a:lumMod val="95000"/>
          </a:srgbClr>
        </a:solidFill>
        <a:ln w="25400" cap="flat" cmpd="sng" algn="ctr">
          <a:noFill/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 spcFirstLastPara="0" vert="horz" wrap="square" lIns="10160" tIns="10160" rIns="10160" bIns="10160" numCol="1" spcCol="1270" anchor="ctr" anchorCtr="0"/>
        <a:lstStyle/>
        <a:p>
          <a:r>
            <a:rPr lang="pl-PL" sz="1600" kern="1200" noProof="0" dirty="0">
              <a:solidFill>
                <a:srgbClr val="000000"/>
              </a:solidFill>
              <a:latin typeface="EYInterstate Light" panose="02000506000000020004" pitchFamily="2" charset="0"/>
              <a:ea typeface="+mn-ea"/>
              <a:cs typeface="+mn-cs"/>
            </a:rPr>
            <a:t>Czy mamy profile stanowiskowe?</a:t>
          </a:r>
        </a:p>
      </dgm:t>
    </dgm:pt>
    <dgm:pt modelId="{D8A00983-F736-514D-85D4-EC803C41592E}" type="parTrans" cxnId="{EAEE252C-1A37-BE41-AFD8-2BC6ECB29D30}">
      <dgm:prSet/>
      <dgm:spPr/>
      <dgm:t>
        <a:bodyPr/>
        <a:lstStyle/>
        <a:p>
          <a:endParaRPr lang="en-GB"/>
        </a:p>
      </dgm:t>
    </dgm:pt>
    <dgm:pt modelId="{CA23F15C-7A83-264A-AD6A-39FA545A09F7}" type="sibTrans" cxnId="{EAEE252C-1A37-BE41-AFD8-2BC6ECB29D30}">
      <dgm:prSet/>
      <dgm:spPr/>
      <dgm:t>
        <a:bodyPr/>
        <a:lstStyle/>
        <a:p>
          <a:endParaRPr lang="en-GB"/>
        </a:p>
      </dgm:t>
    </dgm:pt>
    <dgm:pt modelId="{51013885-5F51-4313-80FF-782BB24E01B9}" type="pres">
      <dgm:prSet presAssocID="{E247B710-0809-4FCC-B4A4-89FDE40990B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B706F17-3693-4784-8558-8830FCBB449B}" type="pres">
      <dgm:prSet presAssocID="{86AC3343-7323-42EA-9C56-EAB6E6F91121}" presName="root1" presStyleCnt="0"/>
      <dgm:spPr/>
    </dgm:pt>
    <dgm:pt modelId="{0C721D10-3542-4412-AD22-22288EEA139D}" type="pres">
      <dgm:prSet presAssocID="{86AC3343-7323-42EA-9C56-EAB6E6F91121}" presName="LevelOneTextNode" presStyleLbl="node0" presStyleIdx="0" presStyleCnt="1">
        <dgm:presLayoutVars>
          <dgm:chPref val="3"/>
        </dgm:presLayoutVars>
      </dgm:prSet>
      <dgm:spPr/>
    </dgm:pt>
    <dgm:pt modelId="{D3F08F11-E00A-46F5-B05B-8F68440D97CE}" type="pres">
      <dgm:prSet presAssocID="{86AC3343-7323-42EA-9C56-EAB6E6F91121}" presName="level2hierChild" presStyleCnt="0"/>
      <dgm:spPr/>
    </dgm:pt>
    <dgm:pt modelId="{2E175898-2AB9-D349-903C-AC4CC9F520F7}" type="pres">
      <dgm:prSet presAssocID="{36992E76-0ABD-2841-B93C-43AEF2651613}" presName="conn2-1" presStyleLbl="parChTrans1D2" presStyleIdx="0" presStyleCnt="5"/>
      <dgm:spPr/>
    </dgm:pt>
    <dgm:pt modelId="{0C5B4A8F-4639-AD4C-9D12-E96436B30324}" type="pres">
      <dgm:prSet presAssocID="{36992E76-0ABD-2841-B93C-43AEF2651613}" presName="connTx" presStyleLbl="parChTrans1D2" presStyleIdx="0" presStyleCnt="5"/>
      <dgm:spPr/>
    </dgm:pt>
    <dgm:pt modelId="{6D7B3B6E-D422-1A41-9F5A-0F50DA4294A9}" type="pres">
      <dgm:prSet presAssocID="{B0EFC8E0-D599-C047-A23C-402F7B4A41D6}" presName="root2" presStyleCnt="0"/>
      <dgm:spPr/>
    </dgm:pt>
    <dgm:pt modelId="{6110EEC8-11A2-134C-BC18-5C0AF412697E}" type="pres">
      <dgm:prSet presAssocID="{B0EFC8E0-D599-C047-A23C-402F7B4A41D6}" presName="LevelTwoTextNode" presStyleLbl="node2" presStyleIdx="0" presStyleCnt="5">
        <dgm:presLayoutVars>
          <dgm:chPref val="3"/>
        </dgm:presLayoutVars>
      </dgm:prSet>
      <dgm:spPr>
        <a:xfrm>
          <a:off x="1356836" y="3474038"/>
          <a:ext cx="2684428" cy="818423"/>
        </a:xfrm>
        <a:prstGeom prst="rect">
          <a:avLst/>
        </a:prstGeom>
      </dgm:spPr>
    </dgm:pt>
    <dgm:pt modelId="{4BBAA535-97A4-164D-BBDF-0A9516F43986}" type="pres">
      <dgm:prSet presAssocID="{B0EFC8E0-D599-C047-A23C-402F7B4A41D6}" presName="level3hierChild" presStyleCnt="0"/>
      <dgm:spPr/>
    </dgm:pt>
    <dgm:pt modelId="{A1056B11-A3DB-FD4C-BAD6-1170A766BC43}" type="pres">
      <dgm:prSet presAssocID="{D8A00983-F736-514D-85D4-EC803C41592E}" presName="conn2-1" presStyleLbl="parChTrans1D2" presStyleIdx="1" presStyleCnt="5"/>
      <dgm:spPr/>
    </dgm:pt>
    <dgm:pt modelId="{A9DCD297-0158-A64D-9679-4630937C3CB9}" type="pres">
      <dgm:prSet presAssocID="{D8A00983-F736-514D-85D4-EC803C41592E}" presName="connTx" presStyleLbl="parChTrans1D2" presStyleIdx="1" presStyleCnt="5"/>
      <dgm:spPr/>
    </dgm:pt>
    <dgm:pt modelId="{51F83513-043D-304E-85A8-3F5FA2DADD06}" type="pres">
      <dgm:prSet presAssocID="{6BEE35A4-E69B-4547-A396-1666433D5D66}" presName="root2" presStyleCnt="0"/>
      <dgm:spPr/>
    </dgm:pt>
    <dgm:pt modelId="{73D6466F-00A6-3947-8710-94C42518FD6B}" type="pres">
      <dgm:prSet presAssocID="{6BEE35A4-E69B-4547-A396-1666433D5D66}" presName="LevelTwoTextNode" presStyleLbl="node2" presStyleIdx="1" presStyleCnt="5">
        <dgm:presLayoutVars>
          <dgm:chPref val="3"/>
        </dgm:presLayoutVars>
      </dgm:prSet>
      <dgm:spPr>
        <a:xfrm>
          <a:off x="1385853" y="979002"/>
          <a:ext cx="2567216" cy="782688"/>
        </a:xfrm>
        <a:prstGeom prst="rect">
          <a:avLst/>
        </a:prstGeom>
      </dgm:spPr>
    </dgm:pt>
    <dgm:pt modelId="{7837DE7D-ABAC-6040-81FA-2A9FDCCA33C9}" type="pres">
      <dgm:prSet presAssocID="{6BEE35A4-E69B-4547-A396-1666433D5D66}" presName="level3hierChild" presStyleCnt="0"/>
      <dgm:spPr/>
    </dgm:pt>
    <dgm:pt modelId="{F048CCFE-F3D4-4138-A235-599E8E56554F}" type="pres">
      <dgm:prSet presAssocID="{E8383AF1-31C6-4503-80EB-5C793DBBAAC7}" presName="conn2-1" presStyleLbl="parChTrans1D2" presStyleIdx="2" presStyleCnt="5"/>
      <dgm:spPr/>
    </dgm:pt>
    <dgm:pt modelId="{F892BF55-6BC2-4C73-ADF5-BEF91C2A3C59}" type="pres">
      <dgm:prSet presAssocID="{E8383AF1-31C6-4503-80EB-5C793DBBAAC7}" presName="connTx" presStyleLbl="parChTrans1D2" presStyleIdx="2" presStyleCnt="5"/>
      <dgm:spPr/>
    </dgm:pt>
    <dgm:pt modelId="{E1B82801-9A12-4216-8022-6A07F5B6DFB2}" type="pres">
      <dgm:prSet presAssocID="{D67B7324-766D-45A8-9E80-CC0C97F69AB7}" presName="root2" presStyleCnt="0"/>
      <dgm:spPr/>
    </dgm:pt>
    <dgm:pt modelId="{8C377436-EA83-48BA-B837-43C29BE78ABB}" type="pres">
      <dgm:prSet presAssocID="{D67B7324-766D-45A8-9E80-CC0C97F69AB7}" presName="LevelTwoTextNode" presStyleLbl="node2" presStyleIdx="2" presStyleCnt="5">
        <dgm:presLayoutVars>
          <dgm:chPref val="3"/>
        </dgm:presLayoutVars>
      </dgm:prSet>
      <dgm:spPr/>
    </dgm:pt>
    <dgm:pt modelId="{464D1EC5-240A-4947-ABB4-508C30158523}" type="pres">
      <dgm:prSet presAssocID="{D67B7324-766D-45A8-9E80-CC0C97F69AB7}" presName="level3hierChild" presStyleCnt="0"/>
      <dgm:spPr/>
    </dgm:pt>
    <dgm:pt modelId="{17783A58-2B3E-4A3D-9480-5C822BD5D858}" type="pres">
      <dgm:prSet presAssocID="{67E55180-3BC7-4AE8-8564-73D6BE96199D}" presName="conn2-1" presStyleLbl="parChTrans1D2" presStyleIdx="3" presStyleCnt="5"/>
      <dgm:spPr/>
    </dgm:pt>
    <dgm:pt modelId="{227F2ABE-DDE4-4C29-9870-88207F39ECBB}" type="pres">
      <dgm:prSet presAssocID="{67E55180-3BC7-4AE8-8564-73D6BE96199D}" presName="connTx" presStyleLbl="parChTrans1D2" presStyleIdx="3" presStyleCnt="5"/>
      <dgm:spPr/>
    </dgm:pt>
    <dgm:pt modelId="{AB2A2833-58C0-4867-945E-5760517C6F5F}" type="pres">
      <dgm:prSet presAssocID="{3D1E4E10-B19C-46BC-9B80-EBAB2D00AFF3}" presName="root2" presStyleCnt="0"/>
      <dgm:spPr/>
    </dgm:pt>
    <dgm:pt modelId="{9861CC59-779E-4795-889E-8D2334A7EE27}" type="pres">
      <dgm:prSet presAssocID="{3D1E4E10-B19C-46BC-9B80-EBAB2D00AFF3}" presName="LevelTwoTextNode" presStyleLbl="node2" presStyleIdx="3" presStyleCnt="5">
        <dgm:presLayoutVars>
          <dgm:chPref val="3"/>
        </dgm:presLayoutVars>
      </dgm:prSet>
      <dgm:spPr/>
    </dgm:pt>
    <dgm:pt modelId="{F8730E7A-7A6B-4794-BD80-B0992F32C28A}" type="pres">
      <dgm:prSet presAssocID="{3D1E4E10-B19C-46BC-9B80-EBAB2D00AFF3}" presName="level3hierChild" presStyleCnt="0"/>
      <dgm:spPr/>
    </dgm:pt>
    <dgm:pt modelId="{FCD080C7-7E09-4B63-BB5F-366E17FE1D5E}" type="pres">
      <dgm:prSet presAssocID="{DB915B69-A056-4462-A2F6-6D0154BE95DA}" presName="conn2-1" presStyleLbl="parChTrans1D2" presStyleIdx="4" presStyleCnt="5"/>
      <dgm:spPr/>
    </dgm:pt>
    <dgm:pt modelId="{34841FD0-18BF-4416-B2C3-917E50BD852E}" type="pres">
      <dgm:prSet presAssocID="{DB915B69-A056-4462-A2F6-6D0154BE95DA}" presName="connTx" presStyleLbl="parChTrans1D2" presStyleIdx="4" presStyleCnt="5"/>
      <dgm:spPr/>
    </dgm:pt>
    <dgm:pt modelId="{BEDD0FD9-95F7-43F8-A202-3B65D7A14A5F}" type="pres">
      <dgm:prSet presAssocID="{2D59E8A0-35A5-4C14-ACB6-C419F4708CFD}" presName="root2" presStyleCnt="0"/>
      <dgm:spPr/>
    </dgm:pt>
    <dgm:pt modelId="{CE981A90-8CDF-4322-A780-ADDB123465B8}" type="pres">
      <dgm:prSet presAssocID="{2D59E8A0-35A5-4C14-ACB6-C419F4708CFD}" presName="LevelTwoTextNode" presStyleLbl="node2" presStyleIdx="4" presStyleCnt="5">
        <dgm:presLayoutVars>
          <dgm:chPref val="3"/>
        </dgm:presLayoutVars>
      </dgm:prSet>
      <dgm:spPr/>
    </dgm:pt>
    <dgm:pt modelId="{D529F40A-DD08-4DA3-B5FF-E10591743B98}" type="pres">
      <dgm:prSet presAssocID="{2D59E8A0-35A5-4C14-ACB6-C419F4708CFD}" presName="level3hierChild" presStyleCnt="0"/>
      <dgm:spPr/>
    </dgm:pt>
  </dgm:ptLst>
  <dgm:cxnLst>
    <dgm:cxn modelId="{41A84312-C127-B24A-B3A4-93F92A97D6B6}" type="presOf" srcId="{B0EFC8E0-D599-C047-A23C-402F7B4A41D6}" destId="{6110EEC8-11A2-134C-BC18-5C0AF412697E}" srcOrd="0" destOrd="0" presId="urn:microsoft.com/office/officeart/2008/layout/HorizontalMultiLevelHierarchy"/>
    <dgm:cxn modelId="{D954BE16-1963-644B-AB60-69D201E07998}" type="presOf" srcId="{E8383AF1-31C6-4503-80EB-5C793DBBAAC7}" destId="{F892BF55-6BC2-4C73-ADF5-BEF91C2A3C59}" srcOrd="1" destOrd="0" presId="urn:microsoft.com/office/officeart/2008/layout/HorizontalMultiLevelHierarchy"/>
    <dgm:cxn modelId="{E1A01A17-70BA-9E42-A048-EB36B0BCFF7B}" type="presOf" srcId="{2D59E8A0-35A5-4C14-ACB6-C419F4708CFD}" destId="{CE981A90-8CDF-4322-A780-ADDB123465B8}" srcOrd="0" destOrd="0" presId="urn:microsoft.com/office/officeart/2008/layout/HorizontalMultiLevelHierarchy"/>
    <dgm:cxn modelId="{7E13C429-2064-4F30-AFAD-EF26972D8498}" srcId="{E247B710-0809-4FCC-B4A4-89FDE40990B8}" destId="{86AC3343-7323-42EA-9C56-EAB6E6F91121}" srcOrd="0" destOrd="0" parTransId="{339EAF15-26C4-4C6D-964A-3612A32EBDE4}" sibTransId="{24E4A5DF-0C41-46DC-8838-73C959CB84FC}"/>
    <dgm:cxn modelId="{EAEE252C-1A37-BE41-AFD8-2BC6ECB29D30}" srcId="{86AC3343-7323-42EA-9C56-EAB6E6F91121}" destId="{6BEE35A4-E69B-4547-A396-1666433D5D66}" srcOrd="1" destOrd="0" parTransId="{D8A00983-F736-514D-85D4-EC803C41592E}" sibTransId="{CA23F15C-7A83-264A-AD6A-39FA545A09F7}"/>
    <dgm:cxn modelId="{93C11635-0294-994D-8700-10F1FA5F8D00}" type="presOf" srcId="{E8383AF1-31C6-4503-80EB-5C793DBBAAC7}" destId="{F048CCFE-F3D4-4138-A235-599E8E56554F}" srcOrd="0" destOrd="0" presId="urn:microsoft.com/office/officeart/2008/layout/HorizontalMultiLevelHierarchy"/>
    <dgm:cxn modelId="{C14E113E-C3E0-BB4E-9977-77C9B1E666E9}" type="presOf" srcId="{D67B7324-766D-45A8-9E80-CC0C97F69AB7}" destId="{8C377436-EA83-48BA-B837-43C29BE78ABB}" srcOrd="0" destOrd="0" presId="urn:microsoft.com/office/officeart/2008/layout/HorizontalMultiLevelHierarchy"/>
    <dgm:cxn modelId="{FF1CD83F-69E4-F24F-86C9-0B6BFCF1B09B}" srcId="{86AC3343-7323-42EA-9C56-EAB6E6F91121}" destId="{B0EFC8E0-D599-C047-A23C-402F7B4A41D6}" srcOrd="0" destOrd="0" parTransId="{36992E76-0ABD-2841-B93C-43AEF2651613}" sibTransId="{630FFA5E-2843-7D4C-BE3C-93D7656352A3}"/>
    <dgm:cxn modelId="{2A9F6674-2A92-49D4-BC57-5890DCE6D502}" srcId="{86AC3343-7323-42EA-9C56-EAB6E6F91121}" destId="{3D1E4E10-B19C-46BC-9B80-EBAB2D00AFF3}" srcOrd="3" destOrd="0" parTransId="{67E55180-3BC7-4AE8-8564-73D6BE96199D}" sibTransId="{2F543BDE-5E99-460E-B745-2231D8CAA7FC}"/>
    <dgm:cxn modelId="{D5BACF7E-98FD-E540-A2E6-85576A5B83BB}" type="presOf" srcId="{67E55180-3BC7-4AE8-8564-73D6BE96199D}" destId="{17783A58-2B3E-4A3D-9480-5C822BD5D858}" srcOrd="0" destOrd="0" presId="urn:microsoft.com/office/officeart/2008/layout/HorizontalMultiLevelHierarchy"/>
    <dgm:cxn modelId="{C8E63E99-F1D5-C74E-8C13-745C43BCDC60}" type="presOf" srcId="{D8A00983-F736-514D-85D4-EC803C41592E}" destId="{A1056B11-A3DB-FD4C-BAD6-1170A766BC43}" srcOrd="0" destOrd="0" presId="urn:microsoft.com/office/officeart/2008/layout/HorizontalMultiLevelHierarchy"/>
    <dgm:cxn modelId="{DFE5869B-354E-6149-B045-A758D3440DBE}" type="presOf" srcId="{86AC3343-7323-42EA-9C56-EAB6E6F91121}" destId="{0C721D10-3542-4412-AD22-22288EEA139D}" srcOrd="0" destOrd="0" presId="urn:microsoft.com/office/officeart/2008/layout/HorizontalMultiLevelHierarchy"/>
    <dgm:cxn modelId="{BAEECAB2-63F9-8E4B-A8D2-FB801CC53447}" type="presOf" srcId="{67E55180-3BC7-4AE8-8564-73D6BE96199D}" destId="{227F2ABE-DDE4-4C29-9870-88207F39ECBB}" srcOrd="1" destOrd="0" presId="urn:microsoft.com/office/officeart/2008/layout/HorizontalMultiLevelHierarchy"/>
    <dgm:cxn modelId="{9038BCB3-F016-EB4F-B014-121A97A3415A}" type="presOf" srcId="{D8A00983-F736-514D-85D4-EC803C41592E}" destId="{A9DCD297-0158-A64D-9679-4630937C3CB9}" srcOrd="1" destOrd="0" presId="urn:microsoft.com/office/officeart/2008/layout/HorizontalMultiLevelHierarchy"/>
    <dgm:cxn modelId="{78E39BC7-24E2-412B-88D1-A9A550E6C05E}" srcId="{86AC3343-7323-42EA-9C56-EAB6E6F91121}" destId="{2D59E8A0-35A5-4C14-ACB6-C419F4708CFD}" srcOrd="4" destOrd="0" parTransId="{DB915B69-A056-4462-A2F6-6D0154BE95DA}" sibTransId="{DAD7A98A-A68D-473D-AF10-D60F2C5E2F42}"/>
    <dgm:cxn modelId="{0E6217CC-E9A1-7647-B538-EFE4AA9296CA}" type="presOf" srcId="{36992E76-0ABD-2841-B93C-43AEF2651613}" destId="{2E175898-2AB9-D349-903C-AC4CC9F520F7}" srcOrd="0" destOrd="0" presId="urn:microsoft.com/office/officeart/2008/layout/HorizontalMultiLevelHierarchy"/>
    <dgm:cxn modelId="{7E6612CF-82A9-4026-8A12-07FD26639664}" type="presOf" srcId="{E247B710-0809-4FCC-B4A4-89FDE40990B8}" destId="{51013885-5F51-4313-80FF-782BB24E01B9}" srcOrd="0" destOrd="0" presId="urn:microsoft.com/office/officeart/2008/layout/HorizontalMultiLevelHierarchy"/>
    <dgm:cxn modelId="{583C54CF-2875-EE45-BA3E-E7DDB4CF3EFF}" type="presOf" srcId="{3D1E4E10-B19C-46BC-9B80-EBAB2D00AFF3}" destId="{9861CC59-779E-4795-889E-8D2334A7EE27}" srcOrd="0" destOrd="0" presId="urn:microsoft.com/office/officeart/2008/layout/HorizontalMultiLevelHierarchy"/>
    <dgm:cxn modelId="{293964D1-E961-694A-98D8-176475375DFE}" type="presOf" srcId="{DB915B69-A056-4462-A2F6-6D0154BE95DA}" destId="{FCD080C7-7E09-4B63-BB5F-366E17FE1D5E}" srcOrd="0" destOrd="0" presId="urn:microsoft.com/office/officeart/2008/layout/HorizontalMultiLevelHierarchy"/>
    <dgm:cxn modelId="{0BBDA9D4-9D2D-FF44-9B25-67266886D10B}" type="presOf" srcId="{DB915B69-A056-4462-A2F6-6D0154BE95DA}" destId="{34841FD0-18BF-4416-B2C3-917E50BD852E}" srcOrd="1" destOrd="0" presId="urn:microsoft.com/office/officeart/2008/layout/HorizontalMultiLevelHierarchy"/>
    <dgm:cxn modelId="{5C70EFD6-30DC-A64C-B6CC-8A27806BE230}" type="presOf" srcId="{36992E76-0ABD-2841-B93C-43AEF2651613}" destId="{0C5B4A8F-4639-AD4C-9D12-E96436B30324}" srcOrd="1" destOrd="0" presId="urn:microsoft.com/office/officeart/2008/layout/HorizontalMultiLevelHierarchy"/>
    <dgm:cxn modelId="{0B5466FA-EEAA-4C2D-957E-D24C25CD73DC}" srcId="{86AC3343-7323-42EA-9C56-EAB6E6F91121}" destId="{D67B7324-766D-45A8-9E80-CC0C97F69AB7}" srcOrd="2" destOrd="0" parTransId="{E8383AF1-31C6-4503-80EB-5C793DBBAAC7}" sibTransId="{4C11C892-BCB2-4067-A024-B96CDDDCCD57}"/>
    <dgm:cxn modelId="{9260DAFF-03E8-BC40-BF94-4BD9A31736E7}" type="presOf" srcId="{6BEE35A4-E69B-4547-A396-1666433D5D66}" destId="{73D6466F-00A6-3947-8710-94C42518FD6B}" srcOrd="0" destOrd="0" presId="urn:microsoft.com/office/officeart/2008/layout/HorizontalMultiLevelHierarchy"/>
    <dgm:cxn modelId="{89074EB6-0DDF-5744-BD14-917CC5F67A50}" type="presParOf" srcId="{51013885-5F51-4313-80FF-782BB24E01B9}" destId="{1B706F17-3693-4784-8558-8830FCBB449B}" srcOrd="0" destOrd="0" presId="urn:microsoft.com/office/officeart/2008/layout/HorizontalMultiLevelHierarchy"/>
    <dgm:cxn modelId="{7CB05966-9E86-AF40-96DE-F742DCDA16BB}" type="presParOf" srcId="{1B706F17-3693-4784-8558-8830FCBB449B}" destId="{0C721D10-3542-4412-AD22-22288EEA139D}" srcOrd="0" destOrd="0" presId="urn:microsoft.com/office/officeart/2008/layout/HorizontalMultiLevelHierarchy"/>
    <dgm:cxn modelId="{1CE5F256-00DC-CA48-B0BE-1B1F206D5712}" type="presParOf" srcId="{1B706F17-3693-4784-8558-8830FCBB449B}" destId="{D3F08F11-E00A-46F5-B05B-8F68440D97CE}" srcOrd="1" destOrd="0" presId="urn:microsoft.com/office/officeart/2008/layout/HorizontalMultiLevelHierarchy"/>
    <dgm:cxn modelId="{C28BFDEE-CEF0-D547-AA1F-4B1AF243B807}" type="presParOf" srcId="{D3F08F11-E00A-46F5-B05B-8F68440D97CE}" destId="{2E175898-2AB9-D349-903C-AC4CC9F520F7}" srcOrd="0" destOrd="0" presId="urn:microsoft.com/office/officeart/2008/layout/HorizontalMultiLevelHierarchy"/>
    <dgm:cxn modelId="{B223D83F-0234-C246-83DE-580F85F415DD}" type="presParOf" srcId="{2E175898-2AB9-D349-903C-AC4CC9F520F7}" destId="{0C5B4A8F-4639-AD4C-9D12-E96436B30324}" srcOrd="0" destOrd="0" presId="urn:microsoft.com/office/officeart/2008/layout/HorizontalMultiLevelHierarchy"/>
    <dgm:cxn modelId="{4F7059D7-815F-BC48-802B-7FAD4AA0167A}" type="presParOf" srcId="{D3F08F11-E00A-46F5-B05B-8F68440D97CE}" destId="{6D7B3B6E-D422-1A41-9F5A-0F50DA4294A9}" srcOrd="1" destOrd="0" presId="urn:microsoft.com/office/officeart/2008/layout/HorizontalMultiLevelHierarchy"/>
    <dgm:cxn modelId="{A15BFD22-6F72-8E43-B6E8-0FA1B64FD32C}" type="presParOf" srcId="{6D7B3B6E-D422-1A41-9F5A-0F50DA4294A9}" destId="{6110EEC8-11A2-134C-BC18-5C0AF412697E}" srcOrd="0" destOrd="0" presId="urn:microsoft.com/office/officeart/2008/layout/HorizontalMultiLevelHierarchy"/>
    <dgm:cxn modelId="{B5EB6903-47E0-C54A-9113-A5538F445647}" type="presParOf" srcId="{6D7B3B6E-D422-1A41-9F5A-0F50DA4294A9}" destId="{4BBAA535-97A4-164D-BBDF-0A9516F43986}" srcOrd="1" destOrd="0" presId="urn:microsoft.com/office/officeart/2008/layout/HorizontalMultiLevelHierarchy"/>
    <dgm:cxn modelId="{0896125C-EEF0-C744-A805-54F256E5C6DA}" type="presParOf" srcId="{D3F08F11-E00A-46F5-B05B-8F68440D97CE}" destId="{A1056B11-A3DB-FD4C-BAD6-1170A766BC43}" srcOrd="2" destOrd="0" presId="urn:microsoft.com/office/officeart/2008/layout/HorizontalMultiLevelHierarchy"/>
    <dgm:cxn modelId="{56F63859-A466-AD47-B634-D29734EED414}" type="presParOf" srcId="{A1056B11-A3DB-FD4C-BAD6-1170A766BC43}" destId="{A9DCD297-0158-A64D-9679-4630937C3CB9}" srcOrd="0" destOrd="0" presId="urn:microsoft.com/office/officeart/2008/layout/HorizontalMultiLevelHierarchy"/>
    <dgm:cxn modelId="{324B5B38-54CA-C443-ACF1-B6AA4241298E}" type="presParOf" srcId="{D3F08F11-E00A-46F5-B05B-8F68440D97CE}" destId="{51F83513-043D-304E-85A8-3F5FA2DADD06}" srcOrd="3" destOrd="0" presId="urn:microsoft.com/office/officeart/2008/layout/HorizontalMultiLevelHierarchy"/>
    <dgm:cxn modelId="{3DA56733-2845-8448-B0A4-28C5BAE805E9}" type="presParOf" srcId="{51F83513-043D-304E-85A8-3F5FA2DADD06}" destId="{73D6466F-00A6-3947-8710-94C42518FD6B}" srcOrd="0" destOrd="0" presId="urn:microsoft.com/office/officeart/2008/layout/HorizontalMultiLevelHierarchy"/>
    <dgm:cxn modelId="{3F77E1AA-71FA-9A42-A02D-6481E84F4DB3}" type="presParOf" srcId="{51F83513-043D-304E-85A8-3F5FA2DADD06}" destId="{7837DE7D-ABAC-6040-81FA-2A9FDCCA33C9}" srcOrd="1" destOrd="0" presId="urn:microsoft.com/office/officeart/2008/layout/HorizontalMultiLevelHierarchy"/>
    <dgm:cxn modelId="{F1F3F5AF-813D-8D45-A4C3-D49ED645325B}" type="presParOf" srcId="{D3F08F11-E00A-46F5-B05B-8F68440D97CE}" destId="{F048CCFE-F3D4-4138-A235-599E8E56554F}" srcOrd="4" destOrd="0" presId="urn:microsoft.com/office/officeart/2008/layout/HorizontalMultiLevelHierarchy"/>
    <dgm:cxn modelId="{E21AD796-2AF0-6D47-8149-A182EAE72D7B}" type="presParOf" srcId="{F048CCFE-F3D4-4138-A235-599E8E56554F}" destId="{F892BF55-6BC2-4C73-ADF5-BEF91C2A3C59}" srcOrd="0" destOrd="0" presId="urn:microsoft.com/office/officeart/2008/layout/HorizontalMultiLevelHierarchy"/>
    <dgm:cxn modelId="{4608F1C8-46B6-794B-B6D2-BA046683DFA6}" type="presParOf" srcId="{D3F08F11-E00A-46F5-B05B-8F68440D97CE}" destId="{E1B82801-9A12-4216-8022-6A07F5B6DFB2}" srcOrd="5" destOrd="0" presId="urn:microsoft.com/office/officeart/2008/layout/HorizontalMultiLevelHierarchy"/>
    <dgm:cxn modelId="{824282BA-0FE6-B844-88FE-474A3ED28558}" type="presParOf" srcId="{E1B82801-9A12-4216-8022-6A07F5B6DFB2}" destId="{8C377436-EA83-48BA-B837-43C29BE78ABB}" srcOrd="0" destOrd="0" presId="urn:microsoft.com/office/officeart/2008/layout/HorizontalMultiLevelHierarchy"/>
    <dgm:cxn modelId="{FD6ABD51-24EB-8248-9E48-BF4EFE995193}" type="presParOf" srcId="{E1B82801-9A12-4216-8022-6A07F5B6DFB2}" destId="{464D1EC5-240A-4947-ABB4-508C30158523}" srcOrd="1" destOrd="0" presId="urn:microsoft.com/office/officeart/2008/layout/HorizontalMultiLevelHierarchy"/>
    <dgm:cxn modelId="{7F405BCB-71E9-3040-B837-8690831E7492}" type="presParOf" srcId="{D3F08F11-E00A-46F5-B05B-8F68440D97CE}" destId="{17783A58-2B3E-4A3D-9480-5C822BD5D858}" srcOrd="6" destOrd="0" presId="urn:microsoft.com/office/officeart/2008/layout/HorizontalMultiLevelHierarchy"/>
    <dgm:cxn modelId="{D153357F-2BB5-AB41-9EB1-99BC7970CE2E}" type="presParOf" srcId="{17783A58-2B3E-4A3D-9480-5C822BD5D858}" destId="{227F2ABE-DDE4-4C29-9870-88207F39ECBB}" srcOrd="0" destOrd="0" presId="urn:microsoft.com/office/officeart/2008/layout/HorizontalMultiLevelHierarchy"/>
    <dgm:cxn modelId="{2731B647-0335-4041-B389-F1D23B387D0B}" type="presParOf" srcId="{D3F08F11-E00A-46F5-B05B-8F68440D97CE}" destId="{AB2A2833-58C0-4867-945E-5760517C6F5F}" srcOrd="7" destOrd="0" presId="urn:microsoft.com/office/officeart/2008/layout/HorizontalMultiLevelHierarchy"/>
    <dgm:cxn modelId="{72F7335C-D0EF-7C42-85B1-F7A7934BA4FF}" type="presParOf" srcId="{AB2A2833-58C0-4867-945E-5760517C6F5F}" destId="{9861CC59-779E-4795-889E-8D2334A7EE27}" srcOrd="0" destOrd="0" presId="urn:microsoft.com/office/officeart/2008/layout/HorizontalMultiLevelHierarchy"/>
    <dgm:cxn modelId="{A6DAE708-4BF4-FF43-8351-FA0852864AFD}" type="presParOf" srcId="{AB2A2833-58C0-4867-945E-5760517C6F5F}" destId="{F8730E7A-7A6B-4794-BD80-B0992F32C28A}" srcOrd="1" destOrd="0" presId="urn:microsoft.com/office/officeart/2008/layout/HorizontalMultiLevelHierarchy"/>
    <dgm:cxn modelId="{518A5594-7166-AB44-9348-EEA6ABF86593}" type="presParOf" srcId="{D3F08F11-E00A-46F5-B05B-8F68440D97CE}" destId="{FCD080C7-7E09-4B63-BB5F-366E17FE1D5E}" srcOrd="8" destOrd="0" presId="urn:microsoft.com/office/officeart/2008/layout/HorizontalMultiLevelHierarchy"/>
    <dgm:cxn modelId="{FFAC9432-49E9-5A43-A0FA-504563414BA9}" type="presParOf" srcId="{FCD080C7-7E09-4B63-BB5F-366E17FE1D5E}" destId="{34841FD0-18BF-4416-B2C3-917E50BD852E}" srcOrd="0" destOrd="0" presId="urn:microsoft.com/office/officeart/2008/layout/HorizontalMultiLevelHierarchy"/>
    <dgm:cxn modelId="{AA1FF191-F1C5-E24F-8384-11AF786BB564}" type="presParOf" srcId="{D3F08F11-E00A-46F5-B05B-8F68440D97CE}" destId="{BEDD0FD9-95F7-43F8-A202-3B65D7A14A5F}" srcOrd="9" destOrd="0" presId="urn:microsoft.com/office/officeart/2008/layout/HorizontalMultiLevelHierarchy"/>
    <dgm:cxn modelId="{AA456167-1BF7-AD43-8F26-BA67C228F4B1}" type="presParOf" srcId="{BEDD0FD9-95F7-43F8-A202-3B65D7A14A5F}" destId="{CE981A90-8CDF-4322-A780-ADDB123465B8}" srcOrd="0" destOrd="0" presId="urn:microsoft.com/office/officeart/2008/layout/HorizontalMultiLevelHierarchy"/>
    <dgm:cxn modelId="{B7473D8E-46A9-1249-848F-C6D312AD2D41}" type="presParOf" srcId="{BEDD0FD9-95F7-43F8-A202-3B65D7A14A5F}" destId="{D529F40A-DD08-4DA3-B5FF-E10591743B9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47B710-0809-4FCC-B4A4-89FDE40990B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6AC3343-7323-42EA-9C56-EAB6E6F91121}">
      <dgm:prSet phldrT="[Tekst]" custT="1"/>
      <dgm:spPr>
        <a:solidFill>
          <a:schemeClr val="accent2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2000" b="1" u="none" noProof="0" dirty="0">
              <a:solidFill>
                <a:schemeClr val="tx1"/>
              </a:solidFill>
              <a:latin typeface="EYInterstate Light" panose="02000506000000020004" pitchFamily="2" charset="0"/>
            </a:rPr>
            <a:t>Zaprojektowanie narzędzi</a:t>
          </a:r>
        </a:p>
      </dgm:t>
    </dgm:pt>
    <dgm:pt modelId="{339EAF15-26C4-4C6D-964A-3612A32EBDE4}" type="parTrans" cxnId="{7E13C429-2064-4F30-AFAD-EF26972D8498}">
      <dgm:prSet/>
      <dgm:spPr/>
      <dgm:t>
        <a:bodyPr/>
        <a:lstStyle/>
        <a:p>
          <a:endParaRPr lang="pl-PL"/>
        </a:p>
      </dgm:t>
    </dgm:pt>
    <dgm:pt modelId="{24E4A5DF-0C41-46DC-8838-73C959CB84FC}" type="sibTrans" cxnId="{7E13C429-2064-4F30-AFAD-EF26972D8498}">
      <dgm:prSet/>
      <dgm:spPr/>
      <dgm:t>
        <a:bodyPr/>
        <a:lstStyle/>
        <a:p>
          <a:endParaRPr lang="pl-PL"/>
        </a:p>
      </dgm:t>
    </dgm:pt>
    <dgm:pt modelId="{D67B7324-766D-45A8-9E80-CC0C97F69AB7}">
      <dgm:prSet phldrT="[Tekst]" custT="1"/>
      <dgm:spPr>
        <a:solidFill>
          <a:schemeClr val="tx2">
            <a:lumMod val="95000"/>
          </a:schemeClr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1600" u="none" noProof="0" dirty="0">
              <a:solidFill>
                <a:schemeClr val="tx1"/>
              </a:solidFill>
              <a:latin typeface="EYInterstate Light" panose="02000506000000020004" pitchFamily="2" charset="0"/>
            </a:rPr>
            <a:t>Wybór profilów stanowiskowych</a:t>
          </a:r>
        </a:p>
      </dgm:t>
    </dgm:pt>
    <dgm:pt modelId="{E8383AF1-31C6-4503-80EB-5C793DBBAAC7}" type="parTrans" cxnId="{0B5466FA-EEAA-4C2D-957E-D24C25CD73DC}">
      <dgm:prSet/>
      <dgm:spPr/>
      <dgm:t>
        <a:bodyPr/>
        <a:lstStyle/>
        <a:p>
          <a:endParaRPr lang="pl-PL" noProof="0" dirty="0"/>
        </a:p>
      </dgm:t>
    </dgm:pt>
    <dgm:pt modelId="{4C11C892-BCB2-4067-A024-B96CDDDCCD57}" type="sibTrans" cxnId="{0B5466FA-EEAA-4C2D-957E-D24C25CD73DC}">
      <dgm:prSet/>
      <dgm:spPr/>
      <dgm:t>
        <a:bodyPr/>
        <a:lstStyle/>
        <a:p>
          <a:endParaRPr lang="pl-PL"/>
        </a:p>
      </dgm:t>
    </dgm:pt>
    <dgm:pt modelId="{3D1E4E10-B19C-46BC-9B80-EBAB2D00AFF3}">
      <dgm:prSet phldrT="[Tekst]" custT="1"/>
      <dgm:spPr>
        <a:solidFill>
          <a:schemeClr val="tx2">
            <a:lumMod val="95000"/>
          </a:schemeClr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1600" u="none" noProof="0" dirty="0">
              <a:solidFill>
                <a:schemeClr val="tx1"/>
              </a:solidFill>
              <a:latin typeface="EYInterstate Light" panose="02000506000000020004" pitchFamily="2" charset="0"/>
            </a:rPr>
            <a:t>Definicja kompetencji oraz wskaźników behawioralnych</a:t>
          </a:r>
        </a:p>
      </dgm:t>
    </dgm:pt>
    <dgm:pt modelId="{67E55180-3BC7-4AE8-8564-73D6BE96199D}" type="parTrans" cxnId="{2A9F6674-2A92-49D4-BC57-5890DCE6D502}">
      <dgm:prSet/>
      <dgm:spPr/>
      <dgm:t>
        <a:bodyPr/>
        <a:lstStyle/>
        <a:p>
          <a:endParaRPr lang="pl-PL" noProof="0" dirty="0"/>
        </a:p>
      </dgm:t>
    </dgm:pt>
    <dgm:pt modelId="{2F543BDE-5E99-460E-B745-2231D8CAA7FC}" type="sibTrans" cxnId="{2A9F6674-2A92-49D4-BC57-5890DCE6D502}">
      <dgm:prSet/>
      <dgm:spPr/>
      <dgm:t>
        <a:bodyPr/>
        <a:lstStyle/>
        <a:p>
          <a:endParaRPr lang="pl-PL"/>
        </a:p>
      </dgm:t>
    </dgm:pt>
    <dgm:pt modelId="{83F2B636-64D7-49DE-B1B6-96D49CD160E6}">
      <dgm:prSet custT="1"/>
      <dgm:spPr>
        <a:solidFill>
          <a:schemeClr val="tx2">
            <a:lumMod val="95000"/>
          </a:schemeClr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600" u="none" noProof="0" dirty="0">
              <a:solidFill>
                <a:schemeClr val="tx1"/>
              </a:solidFill>
              <a:latin typeface="EYInterstate Light" panose="02000506000000020004" pitchFamily="2" charset="0"/>
            </a:rPr>
            <a:t>Przygotowanie próbek zadań i warsztatów wdrożeniowych</a:t>
          </a:r>
        </a:p>
      </dgm:t>
    </dgm:pt>
    <dgm:pt modelId="{05EDB1B4-D980-4319-8B3F-B7DEF6659387}" type="parTrans" cxnId="{7517CD83-2B38-4B89-9CF3-7A25C2A4C9C0}">
      <dgm:prSet/>
      <dgm:spPr/>
      <dgm:t>
        <a:bodyPr/>
        <a:lstStyle/>
        <a:p>
          <a:endParaRPr lang="pl-PL" noProof="0" dirty="0"/>
        </a:p>
      </dgm:t>
    </dgm:pt>
    <dgm:pt modelId="{AE3FB6BA-F1D1-47E9-B88A-EB8F8AC0E0F6}" type="sibTrans" cxnId="{7517CD83-2B38-4B89-9CF3-7A25C2A4C9C0}">
      <dgm:prSet/>
      <dgm:spPr/>
      <dgm:t>
        <a:bodyPr/>
        <a:lstStyle/>
        <a:p>
          <a:endParaRPr lang="pl-PL"/>
        </a:p>
      </dgm:t>
    </dgm:pt>
    <dgm:pt modelId="{814CD73A-2A52-AC4C-B46E-7E314B04DAF0}">
      <dgm:prSet custT="1"/>
      <dgm:spPr>
        <a:solidFill>
          <a:srgbClr val="FFFFFF">
            <a:lumMod val="95000"/>
          </a:srgbClr>
        </a:solidFill>
        <a:ln w="25400" cap="flat" cmpd="sng" algn="ctr">
          <a:noFill/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 spcFirstLastPara="0" vert="horz" wrap="square" lIns="10160" tIns="10160" rIns="10160" bIns="10160" numCol="1" spcCol="1270" anchor="ctr" anchorCtr="0"/>
        <a:lstStyle/>
        <a:p>
          <a:r>
            <a:rPr lang="pl-PL" sz="1600" u="none" kern="1200" noProof="0" dirty="0">
              <a:solidFill>
                <a:srgbClr val="000000"/>
              </a:solidFill>
              <a:latin typeface="EYInterstate Light" panose="02000506000000020004" pitchFamily="2" charset="0"/>
              <a:ea typeface="+mn-ea"/>
              <a:cs typeface="+mn-cs"/>
            </a:rPr>
            <a:t>Weryfikacja profilów z modelem kompetencyjnym</a:t>
          </a:r>
        </a:p>
      </dgm:t>
    </dgm:pt>
    <dgm:pt modelId="{32489AA9-D5C7-634F-BAB5-BE4337D4981D}" type="parTrans" cxnId="{CC7A3610-42B4-1943-AD44-5418EE199DA8}">
      <dgm:prSet/>
      <dgm:spPr/>
      <dgm:t>
        <a:bodyPr/>
        <a:lstStyle/>
        <a:p>
          <a:endParaRPr lang="pl-PL" noProof="0" dirty="0"/>
        </a:p>
      </dgm:t>
    </dgm:pt>
    <dgm:pt modelId="{78BD4377-9772-8147-9AC1-212D19F9F688}" type="sibTrans" cxnId="{CC7A3610-42B4-1943-AD44-5418EE199DA8}">
      <dgm:prSet/>
      <dgm:spPr/>
      <dgm:t>
        <a:bodyPr/>
        <a:lstStyle/>
        <a:p>
          <a:endParaRPr lang="en-GB"/>
        </a:p>
      </dgm:t>
    </dgm:pt>
    <dgm:pt modelId="{A17E383E-11FF-F544-AFD1-0C30B676C4F0}">
      <dgm:prSet custT="1"/>
      <dgm:spPr>
        <a:solidFill>
          <a:srgbClr val="FFFFFF">
            <a:lumMod val="95000"/>
          </a:srgbClr>
        </a:solidFill>
        <a:ln w="25400" cap="flat" cmpd="sng" algn="ctr">
          <a:noFill/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 spcFirstLastPara="0" vert="horz" wrap="square" lIns="10160" tIns="10160" rIns="10160" bIns="10160" numCol="1" spcCol="1270" anchor="ctr" anchorCtr="0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600" u="none" kern="1200" noProof="0" dirty="0">
              <a:solidFill>
                <a:srgbClr val="000000"/>
              </a:solidFill>
              <a:latin typeface="EYInterstate Light" panose="02000506000000020004" pitchFamily="2" charset="0"/>
              <a:ea typeface="+mn-ea"/>
              <a:cs typeface="+mn-cs"/>
            </a:rPr>
            <a:t>Przygotowanie katalogu pytań i instrukcji</a:t>
          </a:r>
          <a:endParaRPr lang="en-GB" sz="1600" u="none" kern="1200" dirty="0">
            <a:solidFill>
              <a:srgbClr val="000000"/>
            </a:solidFill>
            <a:latin typeface="EYInterstate Light" panose="02000506000000020004" pitchFamily="2" charset="0"/>
            <a:ea typeface="+mn-ea"/>
            <a:cs typeface="+mn-cs"/>
          </a:endParaRPr>
        </a:p>
      </dgm:t>
    </dgm:pt>
    <dgm:pt modelId="{5D4F6542-738D-C64B-A475-9E0FDB5E7A90}" type="parTrans" cxnId="{7E9FA566-818C-644B-B331-E90AA5D56710}">
      <dgm:prSet/>
      <dgm:spPr/>
      <dgm:t>
        <a:bodyPr/>
        <a:lstStyle/>
        <a:p>
          <a:endParaRPr lang="en-GB"/>
        </a:p>
      </dgm:t>
    </dgm:pt>
    <dgm:pt modelId="{C83BE588-D259-5241-BFA8-A16B254A8E27}" type="sibTrans" cxnId="{7E9FA566-818C-644B-B331-E90AA5D56710}">
      <dgm:prSet/>
      <dgm:spPr/>
      <dgm:t>
        <a:bodyPr/>
        <a:lstStyle/>
        <a:p>
          <a:endParaRPr lang="en-GB"/>
        </a:p>
      </dgm:t>
    </dgm:pt>
    <dgm:pt modelId="{51013885-5F51-4313-80FF-782BB24E01B9}" type="pres">
      <dgm:prSet presAssocID="{E247B710-0809-4FCC-B4A4-89FDE40990B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B706F17-3693-4784-8558-8830FCBB449B}" type="pres">
      <dgm:prSet presAssocID="{86AC3343-7323-42EA-9C56-EAB6E6F91121}" presName="root1" presStyleCnt="0"/>
      <dgm:spPr/>
    </dgm:pt>
    <dgm:pt modelId="{0C721D10-3542-4412-AD22-22288EEA139D}" type="pres">
      <dgm:prSet presAssocID="{86AC3343-7323-42EA-9C56-EAB6E6F91121}" presName="LevelOneTextNode" presStyleLbl="node0" presStyleIdx="0" presStyleCnt="1" custLinFactNeighborX="-7318">
        <dgm:presLayoutVars>
          <dgm:chPref val="3"/>
        </dgm:presLayoutVars>
      </dgm:prSet>
      <dgm:spPr/>
    </dgm:pt>
    <dgm:pt modelId="{D3F08F11-E00A-46F5-B05B-8F68440D97CE}" type="pres">
      <dgm:prSet presAssocID="{86AC3343-7323-42EA-9C56-EAB6E6F91121}" presName="level2hierChild" presStyleCnt="0"/>
      <dgm:spPr/>
    </dgm:pt>
    <dgm:pt modelId="{F048CCFE-F3D4-4138-A235-599E8E56554F}" type="pres">
      <dgm:prSet presAssocID="{E8383AF1-31C6-4503-80EB-5C793DBBAAC7}" presName="conn2-1" presStyleLbl="parChTrans1D2" presStyleIdx="0" presStyleCnt="5"/>
      <dgm:spPr/>
    </dgm:pt>
    <dgm:pt modelId="{F892BF55-6BC2-4C73-ADF5-BEF91C2A3C59}" type="pres">
      <dgm:prSet presAssocID="{E8383AF1-31C6-4503-80EB-5C793DBBAAC7}" presName="connTx" presStyleLbl="parChTrans1D2" presStyleIdx="0" presStyleCnt="5"/>
      <dgm:spPr/>
    </dgm:pt>
    <dgm:pt modelId="{E1B82801-9A12-4216-8022-6A07F5B6DFB2}" type="pres">
      <dgm:prSet presAssocID="{D67B7324-766D-45A8-9E80-CC0C97F69AB7}" presName="root2" presStyleCnt="0"/>
      <dgm:spPr/>
    </dgm:pt>
    <dgm:pt modelId="{8C377436-EA83-48BA-B837-43C29BE78ABB}" type="pres">
      <dgm:prSet presAssocID="{D67B7324-766D-45A8-9E80-CC0C97F69AB7}" presName="LevelTwoTextNode" presStyleLbl="node2" presStyleIdx="0" presStyleCnt="5">
        <dgm:presLayoutVars>
          <dgm:chPref val="3"/>
        </dgm:presLayoutVars>
      </dgm:prSet>
      <dgm:spPr/>
    </dgm:pt>
    <dgm:pt modelId="{464D1EC5-240A-4947-ABB4-508C30158523}" type="pres">
      <dgm:prSet presAssocID="{D67B7324-766D-45A8-9E80-CC0C97F69AB7}" presName="level3hierChild" presStyleCnt="0"/>
      <dgm:spPr/>
    </dgm:pt>
    <dgm:pt modelId="{9A85F952-2551-7444-8F9E-818FA0A09302}" type="pres">
      <dgm:prSet presAssocID="{32489AA9-D5C7-634F-BAB5-BE4337D4981D}" presName="conn2-1" presStyleLbl="parChTrans1D2" presStyleIdx="1" presStyleCnt="5"/>
      <dgm:spPr/>
    </dgm:pt>
    <dgm:pt modelId="{09E2A42D-B3B4-CA47-8936-C9DC3292D459}" type="pres">
      <dgm:prSet presAssocID="{32489AA9-D5C7-634F-BAB5-BE4337D4981D}" presName="connTx" presStyleLbl="parChTrans1D2" presStyleIdx="1" presStyleCnt="5"/>
      <dgm:spPr/>
    </dgm:pt>
    <dgm:pt modelId="{4303278F-8ACA-4B43-BF38-AE2FA3BE9290}" type="pres">
      <dgm:prSet presAssocID="{814CD73A-2A52-AC4C-B46E-7E314B04DAF0}" presName="root2" presStyleCnt="0"/>
      <dgm:spPr/>
    </dgm:pt>
    <dgm:pt modelId="{9CF8B0AE-5A3E-2948-8572-1D4F319C0232}" type="pres">
      <dgm:prSet presAssocID="{814CD73A-2A52-AC4C-B46E-7E314B04DAF0}" presName="LevelTwoTextNode" presStyleLbl="node2" presStyleIdx="1" presStyleCnt="5">
        <dgm:presLayoutVars>
          <dgm:chPref val="3"/>
        </dgm:presLayoutVars>
      </dgm:prSet>
      <dgm:spPr>
        <a:xfrm>
          <a:off x="1380681" y="1957362"/>
          <a:ext cx="2567216" cy="782688"/>
        </a:xfrm>
        <a:prstGeom prst="rect">
          <a:avLst/>
        </a:prstGeom>
      </dgm:spPr>
    </dgm:pt>
    <dgm:pt modelId="{0BF93FDF-15B6-1243-A7DB-71E54B0AD655}" type="pres">
      <dgm:prSet presAssocID="{814CD73A-2A52-AC4C-B46E-7E314B04DAF0}" presName="level3hierChild" presStyleCnt="0"/>
      <dgm:spPr/>
    </dgm:pt>
    <dgm:pt modelId="{17783A58-2B3E-4A3D-9480-5C822BD5D858}" type="pres">
      <dgm:prSet presAssocID="{67E55180-3BC7-4AE8-8564-73D6BE96199D}" presName="conn2-1" presStyleLbl="parChTrans1D2" presStyleIdx="2" presStyleCnt="5"/>
      <dgm:spPr/>
    </dgm:pt>
    <dgm:pt modelId="{227F2ABE-DDE4-4C29-9870-88207F39ECBB}" type="pres">
      <dgm:prSet presAssocID="{67E55180-3BC7-4AE8-8564-73D6BE96199D}" presName="connTx" presStyleLbl="parChTrans1D2" presStyleIdx="2" presStyleCnt="5"/>
      <dgm:spPr/>
    </dgm:pt>
    <dgm:pt modelId="{AB2A2833-58C0-4867-945E-5760517C6F5F}" type="pres">
      <dgm:prSet presAssocID="{3D1E4E10-B19C-46BC-9B80-EBAB2D00AFF3}" presName="root2" presStyleCnt="0"/>
      <dgm:spPr/>
    </dgm:pt>
    <dgm:pt modelId="{9861CC59-779E-4795-889E-8D2334A7EE27}" type="pres">
      <dgm:prSet presAssocID="{3D1E4E10-B19C-46BC-9B80-EBAB2D00AFF3}" presName="LevelTwoTextNode" presStyleLbl="node2" presStyleIdx="2" presStyleCnt="5" custLinFactNeighborX="3293" custLinFactNeighborY="-725">
        <dgm:presLayoutVars>
          <dgm:chPref val="3"/>
        </dgm:presLayoutVars>
      </dgm:prSet>
      <dgm:spPr/>
    </dgm:pt>
    <dgm:pt modelId="{F8730E7A-7A6B-4794-BD80-B0992F32C28A}" type="pres">
      <dgm:prSet presAssocID="{3D1E4E10-B19C-46BC-9B80-EBAB2D00AFF3}" presName="level3hierChild" presStyleCnt="0"/>
      <dgm:spPr/>
    </dgm:pt>
    <dgm:pt modelId="{044039D7-CAC1-9241-B06E-C5C05285FDA8}" type="pres">
      <dgm:prSet presAssocID="{5D4F6542-738D-C64B-A475-9E0FDB5E7A90}" presName="conn2-1" presStyleLbl="parChTrans1D2" presStyleIdx="3" presStyleCnt="5"/>
      <dgm:spPr/>
    </dgm:pt>
    <dgm:pt modelId="{17CDABE2-DBDC-A147-9919-E0879B3FA594}" type="pres">
      <dgm:prSet presAssocID="{5D4F6542-738D-C64B-A475-9E0FDB5E7A90}" presName="connTx" presStyleLbl="parChTrans1D2" presStyleIdx="3" presStyleCnt="5"/>
      <dgm:spPr/>
    </dgm:pt>
    <dgm:pt modelId="{B3C03495-2C80-7C47-8C81-5F894E8513F1}" type="pres">
      <dgm:prSet presAssocID="{A17E383E-11FF-F544-AFD1-0C30B676C4F0}" presName="root2" presStyleCnt="0"/>
      <dgm:spPr/>
    </dgm:pt>
    <dgm:pt modelId="{611B8812-C31B-9044-871D-D24ADC2B976C}" type="pres">
      <dgm:prSet presAssocID="{A17E383E-11FF-F544-AFD1-0C30B676C4F0}" presName="LevelTwoTextNode" presStyleLbl="node2" presStyleIdx="3" presStyleCnt="5">
        <dgm:presLayoutVars>
          <dgm:chPref val="3"/>
        </dgm:presLayoutVars>
      </dgm:prSet>
      <dgm:spPr>
        <a:xfrm>
          <a:off x="1380681" y="2935722"/>
          <a:ext cx="2567216" cy="782688"/>
        </a:xfrm>
        <a:prstGeom prst="rect">
          <a:avLst/>
        </a:prstGeom>
      </dgm:spPr>
    </dgm:pt>
    <dgm:pt modelId="{37770B36-ECAF-144B-89F0-44AB492779B2}" type="pres">
      <dgm:prSet presAssocID="{A17E383E-11FF-F544-AFD1-0C30B676C4F0}" presName="level3hierChild" presStyleCnt="0"/>
      <dgm:spPr/>
    </dgm:pt>
    <dgm:pt modelId="{724DDB8F-1E7B-4841-BDFD-6D74CD775BD6}" type="pres">
      <dgm:prSet presAssocID="{05EDB1B4-D980-4319-8B3F-B7DEF6659387}" presName="conn2-1" presStyleLbl="parChTrans1D2" presStyleIdx="4" presStyleCnt="5"/>
      <dgm:spPr/>
    </dgm:pt>
    <dgm:pt modelId="{EFC9529D-D28B-4843-AF66-4138758C5638}" type="pres">
      <dgm:prSet presAssocID="{05EDB1B4-D980-4319-8B3F-B7DEF6659387}" presName="connTx" presStyleLbl="parChTrans1D2" presStyleIdx="4" presStyleCnt="5"/>
      <dgm:spPr/>
    </dgm:pt>
    <dgm:pt modelId="{CFD48BFD-99BF-46D2-8B9E-4A95A0752B30}" type="pres">
      <dgm:prSet presAssocID="{83F2B636-64D7-49DE-B1B6-96D49CD160E6}" presName="root2" presStyleCnt="0"/>
      <dgm:spPr/>
    </dgm:pt>
    <dgm:pt modelId="{47F61055-9991-4B8E-8CCC-C4FE2D8F77B6}" type="pres">
      <dgm:prSet presAssocID="{83F2B636-64D7-49DE-B1B6-96D49CD160E6}" presName="LevelTwoTextNode" presStyleLbl="node2" presStyleIdx="4" presStyleCnt="5">
        <dgm:presLayoutVars>
          <dgm:chPref val="3"/>
        </dgm:presLayoutVars>
      </dgm:prSet>
      <dgm:spPr/>
    </dgm:pt>
    <dgm:pt modelId="{E6C184D1-6195-4725-99B1-0756ECAADAF8}" type="pres">
      <dgm:prSet presAssocID="{83F2B636-64D7-49DE-B1B6-96D49CD160E6}" presName="level3hierChild" presStyleCnt="0"/>
      <dgm:spPr/>
    </dgm:pt>
  </dgm:ptLst>
  <dgm:cxnLst>
    <dgm:cxn modelId="{576ABD02-FC49-E24C-B360-6FC079E4AE54}" type="presOf" srcId="{05EDB1B4-D980-4319-8B3F-B7DEF6659387}" destId="{EFC9529D-D28B-4843-AF66-4138758C5638}" srcOrd="1" destOrd="0" presId="urn:microsoft.com/office/officeart/2008/layout/HorizontalMultiLevelHierarchy"/>
    <dgm:cxn modelId="{CC7A3610-42B4-1943-AD44-5418EE199DA8}" srcId="{86AC3343-7323-42EA-9C56-EAB6E6F91121}" destId="{814CD73A-2A52-AC4C-B46E-7E314B04DAF0}" srcOrd="1" destOrd="0" parTransId="{32489AA9-D5C7-634F-BAB5-BE4337D4981D}" sibTransId="{78BD4377-9772-8147-9AC1-212D19F9F688}"/>
    <dgm:cxn modelId="{CEA73111-F59C-A84B-86A1-A8DC109CFC3A}" type="presOf" srcId="{32489AA9-D5C7-634F-BAB5-BE4337D4981D}" destId="{09E2A42D-B3B4-CA47-8936-C9DC3292D459}" srcOrd="1" destOrd="0" presId="urn:microsoft.com/office/officeart/2008/layout/HorizontalMultiLevelHierarchy"/>
    <dgm:cxn modelId="{AC2DA514-B7E7-6D47-8DDB-0A67943263F4}" type="presOf" srcId="{3D1E4E10-B19C-46BC-9B80-EBAB2D00AFF3}" destId="{9861CC59-779E-4795-889E-8D2334A7EE27}" srcOrd="0" destOrd="0" presId="urn:microsoft.com/office/officeart/2008/layout/HorizontalMultiLevelHierarchy"/>
    <dgm:cxn modelId="{4A89D61E-8789-2949-97D9-BEE59A5497DD}" type="presOf" srcId="{E8383AF1-31C6-4503-80EB-5C793DBBAAC7}" destId="{F892BF55-6BC2-4C73-ADF5-BEF91C2A3C59}" srcOrd="1" destOrd="0" presId="urn:microsoft.com/office/officeart/2008/layout/HorizontalMultiLevelHierarchy"/>
    <dgm:cxn modelId="{7E13C429-2064-4F30-AFAD-EF26972D8498}" srcId="{E247B710-0809-4FCC-B4A4-89FDE40990B8}" destId="{86AC3343-7323-42EA-9C56-EAB6E6F91121}" srcOrd="0" destOrd="0" parTransId="{339EAF15-26C4-4C6D-964A-3612A32EBDE4}" sibTransId="{24E4A5DF-0C41-46DC-8838-73C959CB84FC}"/>
    <dgm:cxn modelId="{2556503A-CA20-A74F-8D81-B826FCA55085}" type="presOf" srcId="{32489AA9-D5C7-634F-BAB5-BE4337D4981D}" destId="{9A85F952-2551-7444-8F9E-818FA0A09302}" srcOrd="0" destOrd="0" presId="urn:microsoft.com/office/officeart/2008/layout/HorizontalMultiLevelHierarchy"/>
    <dgm:cxn modelId="{2068AE49-19AA-A949-9D03-F0EEF2F4B07D}" type="presOf" srcId="{5D4F6542-738D-C64B-A475-9E0FDB5E7A90}" destId="{17CDABE2-DBDC-A147-9919-E0879B3FA594}" srcOrd="1" destOrd="0" presId="urn:microsoft.com/office/officeart/2008/layout/HorizontalMultiLevelHierarchy"/>
    <dgm:cxn modelId="{4E7D6A4E-7614-1747-801C-FB8DB99BEC2C}" type="presOf" srcId="{67E55180-3BC7-4AE8-8564-73D6BE96199D}" destId="{17783A58-2B3E-4A3D-9480-5C822BD5D858}" srcOrd="0" destOrd="0" presId="urn:microsoft.com/office/officeart/2008/layout/HorizontalMultiLevelHierarchy"/>
    <dgm:cxn modelId="{DEA4D75F-E3E6-5743-95D3-EF272317457D}" type="presOf" srcId="{86AC3343-7323-42EA-9C56-EAB6E6F91121}" destId="{0C721D10-3542-4412-AD22-22288EEA139D}" srcOrd="0" destOrd="0" presId="urn:microsoft.com/office/officeart/2008/layout/HorizontalMultiLevelHierarchy"/>
    <dgm:cxn modelId="{7E9FA566-818C-644B-B331-E90AA5D56710}" srcId="{86AC3343-7323-42EA-9C56-EAB6E6F91121}" destId="{A17E383E-11FF-F544-AFD1-0C30B676C4F0}" srcOrd="3" destOrd="0" parTransId="{5D4F6542-738D-C64B-A475-9E0FDB5E7A90}" sibTransId="{C83BE588-D259-5241-BFA8-A16B254A8E27}"/>
    <dgm:cxn modelId="{0B6D3B6E-6E46-FB48-8153-85D5EE7E6BA9}" type="presOf" srcId="{05EDB1B4-D980-4319-8B3F-B7DEF6659387}" destId="{724DDB8F-1E7B-4841-BDFD-6D74CD775BD6}" srcOrd="0" destOrd="0" presId="urn:microsoft.com/office/officeart/2008/layout/HorizontalMultiLevelHierarchy"/>
    <dgm:cxn modelId="{70EA516F-B94E-8840-8871-2E8DED02AE1F}" type="presOf" srcId="{E8383AF1-31C6-4503-80EB-5C793DBBAAC7}" destId="{F048CCFE-F3D4-4138-A235-599E8E56554F}" srcOrd="0" destOrd="0" presId="urn:microsoft.com/office/officeart/2008/layout/HorizontalMultiLevelHierarchy"/>
    <dgm:cxn modelId="{2A9F6674-2A92-49D4-BC57-5890DCE6D502}" srcId="{86AC3343-7323-42EA-9C56-EAB6E6F91121}" destId="{3D1E4E10-B19C-46BC-9B80-EBAB2D00AFF3}" srcOrd="2" destOrd="0" parTransId="{67E55180-3BC7-4AE8-8564-73D6BE96199D}" sibTransId="{2F543BDE-5E99-460E-B745-2231D8CAA7FC}"/>
    <dgm:cxn modelId="{1FDF1D78-1D51-4D42-97C1-2C4224FC90D9}" type="presOf" srcId="{814CD73A-2A52-AC4C-B46E-7E314B04DAF0}" destId="{9CF8B0AE-5A3E-2948-8572-1D4F319C0232}" srcOrd="0" destOrd="0" presId="urn:microsoft.com/office/officeart/2008/layout/HorizontalMultiLevelHierarchy"/>
    <dgm:cxn modelId="{870AC37D-61C2-48F0-BFCF-0227FF4BF997}" type="presOf" srcId="{E247B710-0809-4FCC-B4A4-89FDE40990B8}" destId="{51013885-5F51-4313-80FF-782BB24E01B9}" srcOrd="0" destOrd="0" presId="urn:microsoft.com/office/officeart/2008/layout/HorizontalMultiLevelHierarchy"/>
    <dgm:cxn modelId="{7517CD83-2B38-4B89-9CF3-7A25C2A4C9C0}" srcId="{86AC3343-7323-42EA-9C56-EAB6E6F91121}" destId="{83F2B636-64D7-49DE-B1B6-96D49CD160E6}" srcOrd="4" destOrd="0" parTransId="{05EDB1B4-D980-4319-8B3F-B7DEF6659387}" sibTransId="{AE3FB6BA-F1D1-47E9-B88A-EB8F8AC0E0F6}"/>
    <dgm:cxn modelId="{62296A8C-2AC3-A94D-AFE6-D7ABC9E1A140}" type="presOf" srcId="{67E55180-3BC7-4AE8-8564-73D6BE96199D}" destId="{227F2ABE-DDE4-4C29-9870-88207F39ECBB}" srcOrd="1" destOrd="0" presId="urn:microsoft.com/office/officeart/2008/layout/HorizontalMultiLevelHierarchy"/>
    <dgm:cxn modelId="{D7F620B3-6FB3-594E-9936-2E0FF67AF92A}" type="presOf" srcId="{5D4F6542-738D-C64B-A475-9E0FDB5E7A90}" destId="{044039D7-CAC1-9241-B06E-C5C05285FDA8}" srcOrd="0" destOrd="0" presId="urn:microsoft.com/office/officeart/2008/layout/HorizontalMultiLevelHierarchy"/>
    <dgm:cxn modelId="{A898E0D7-88DB-CA47-810A-34073A4021B4}" type="presOf" srcId="{83F2B636-64D7-49DE-B1B6-96D49CD160E6}" destId="{47F61055-9991-4B8E-8CCC-C4FE2D8F77B6}" srcOrd="0" destOrd="0" presId="urn:microsoft.com/office/officeart/2008/layout/HorizontalMultiLevelHierarchy"/>
    <dgm:cxn modelId="{BDD93EDD-39F5-524F-9D63-8A81237C9AAE}" type="presOf" srcId="{D67B7324-766D-45A8-9E80-CC0C97F69AB7}" destId="{8C377436-EA83-48BA-B837-43C29BE78ABB}" srcOrd="0" destOrd="0" presId="urn:microsoft.com/office/officeart/2008/layout/HorizontalMultiLevelHierarchy"/>
    <dgm:cxn modelId="{71FAEAF1-3D00-854C-AE7C-C75CE301518B}" type="presOf" srcId="{A17E383E-11FF-F544-AFD1-0C30B676C4F0}" destId="{611B8812-C31B-9044-871D-D24ADC2B976C}" srcOrd="0" destOrd="0" presId="urn:microsoft.com/office/officeart/2008/layout/HorizontalMultiLevelHierarchy"/>
    <dgm:cxn modelId="{0B5466FA-EEAA-4C2D-957E-D24C25CD73DC}" srcId="{86AC3343-7323-42EA-9C56-EAB6E6F91121}" destId="{D67B7324-766D-45A8-9E80-CC0C97F69AB7}" srcOrd="0" destOrd="0" parTransId="{E8383AF1-31C6-4503-80EB-5C793DBBAAC7}" sibTransId="{4C11C892-BCB2-4067-A024-B96CDDDCCD57}"/>
    <dgm:cxn modelId="{894B67C2-5974-D046-9C57-9F8267499ED7}" type="presParOf" srcId="{51013885-5F51-4313-80FF-782BB24E01B9}" destId="{1B706F17-3693-4784-8558-8830FCBB449B}" srcOrd="0" destOrd="0" presId="urn:microsoft.com/office/officeart/2008/layout/HorizontalMultiLevelHierarchy"/>
    <dgm:cxn modelId="{37A608E0-28DD-E64B-9D93-C8AA3471C419}" type="presParOf" srcId="{1B706F17-3693-4784-8558-8830FCBB449B}" destId="{0C721D10-3542-4412-AD22-22288EEA139D}" srcOrd="0" destOrd="0" presId="urn:microsoft.com/office/officeart/2008/layout/HorizontalMultiLevelHierarchy"/>
    <dgm:cxn modelId="{D2CD5438-28ED-9947-8072-69CF9D36D10B}" type="presParOf" srcId="{1B706F17-3693-4784-8558-8830FCBB449B}" destId="{D3F08F11-E00A-46F5-B05B-8F68440D97CE}" srcOrd="1" destOrd="0" presId="urn:microsoft.com/office/officeart/2008/layout/HorizontalMultiLevelHierarchy"/>
    <dgm:cxn modelId="{A04E1BF8-C1AE-8447-A668-BD0D87CED3AF}" type="presParOf" srcId="{D3F08F11-E00A-46F5-B05B-8F68440D97CE}" destId="{F048CCFE-F3D4-4138-A235-599E8E56554F}" srcOrd="0" destOrd="0" presId="urn:microsoft.com/office/officeart/2008/layout/HorizontalMultiLevelHierarchy"/>
    <dgm:cxn modelId="{AE74072A-B0EB-7C4D-A08E-39390EB6C39A}" type="presParOf" srcId="{F048CCFE-F3D4-4138-A235-599E8E56554F}" destId="{F892BF55-6BC2-4C73-ADF5-BEF91C2A3C59}" srcOrd="0" destOrd="0" presId="urn:microsoft.com/office/officeart/2008/layout/HorizontalMultiLevelHierarchy"/>
    <dgm:cxn modelId="{9190C067-A176-E74C-9335-90B957A6F288}" type="presParOf" srcId="{D3F08F11-E00A-46F5-B05B-8F68440D97CE}" destId="{E1B82801-9A12-4216-8022-6A07F5B6DFB2}" srcOrd="1" destOrd="0" presId="urn:microsoft.com/office/officeart/2008/layout/HorizontalMultiLevelHierarchy"/>
    <dgm:cxn modelId="{8AC572F2-41A8-D149-8E8E-1206637C1449}" type="presParOf" srcId="{E1B82801-9A12-4216-8022-6A07F5B6DFB2}" destId="{8C377436-EA83-48BA-B837-43C29BE78ABB}" srcOrd="0" destOrd="0" presId="urn:microsoft.com/office/officeart/2008/layout/HorizontalMultiLevelHierarchy"/>
    <dgm:cxn modelId="{87E31C2D-5C2D-4747-BBEA-22DE32104527}" type="presParOf" srcId="{E1B82801-9A12-4216-8022-6A07F5B6DFB2}" destId="{464D1EC5-240A-4947-ABB4-508C30158523}" srcOrd="1" destOrd="0" presId="urn:microsoft.com/office/officeart/2008/layout/HorizontalMultiLevelHierarchy"/>
    <dgm:cxn modelId="{4C09A6FB-4C88-D94C-94DD-BFC76DAA2415}" type="presParOf" srcId="{D3F08F11-E00A-46F5-B05B-8F68440D97CE}" destId="{9A85F952-2551-7444-8F9E-818FA0A09302}" srcOrd="2" destOrd="0" presId="urn:microsoft.com/office/officeart/2008/layout/HorizontalMultiLevelHierarchy"/>
    <dgm:cxn modelId="{BBE25EF5-1320-294B-8791-FBA7E87B8CD8}" type="presParOf" srcId="{9A85F952-2551-7444-8F9E-818FA0A09302}" destId="{09E2A42D-B3B4-CA47-8936-C9DC3292D459}" srcOrd="0" destOrd="0" presId="urn:microsoft.com/office/officeart/2008/layout/HorizontalMultiLevelHierarchy"/>
    <dgm:cxn modelId="{8C8E132F-4085-324E-AA04-E23A1BAD956B}" type="presParOf" srcId="{D3F08F11-E00A-46F5-B05B-8F68440D97CE}" destId="{4303278F-8ACA-4B43-BF38-AE2FA3BE9290}" srcOrd="3" destOrd="0" presId="urn:microsoft.com/office/officeart/2008/layout/HorizontalMultiLevelHierarchy"/>
    <dgm:cxn modelId="{90E50468-63E6-A841-8954-0FD5283EF455}" type="presParOf" srcId="{4303278F-8ACA-4B43-BF38-AE2FA3BE9290}" destId="{9CF8B0AE-5A3E-2948-8572-1D4F319C0232}" srcOrd="0" destOrd="0" presId="urn:microsoft.com/office/officeart/2008/layout/HorizontalMultiLevelHierarchy"/>
    <dgm:cxn modelId="{446FE465-AE85-3048-91AA-B8369C907FAD}" type="presParOf" srcId="{4303278F-8ACA-4B43-BF38-AE2FA3BE9290}" destId="{0BF93FDF-15B6-1243-A7DB-71E54B0AD655}" srcOrd="1" destOrd="0" presId="urn:microsoft.com/office/officeart/2008/layout/HorizontalMultiLevelHierarchy"/>
    <dgm:cxn modelId="{20093F14-6333-BB4D-BE2C-4DDB72C45230}" type="presParOf" srcId="{D3F08F11-E00A-46F5-B05B-8F68440D97CE}" destId="{17783A58-2B3E-4A3D-9480-5C822BD5D858}" srcOrd="4" destOrd="0" presId="urn:microsoft.com/office/officeart/2008/layout/HorizontalMultiLevelHierarchy"/>
    <dgm:cxn modelId="{4150EFBA-E335-2F49-8ED4-163A8D3864E4}" type="presParOf" srcId="{17783A58-2B3E-4A3D-9480-5C822BD5D858}" destId="{227F2ABE-DDE4-4C29-9870-88207F39ECBB}" srcOrd="0" destOrd="0" presId="urn:microsoft.com/office/officeart/2008/layout/HorizontalMultiLevelHierarchy"/>
    <dgm:cxn modelId="{723D4078-0709-374A-B789-7399B3A05EE1}" type="presParOf" srcId="{D3F08F11-E00A-46F5-B05B-8F68440D97CE}" destId="{AB2A2833-58C0-4867-945E-5760517C6F5F}" srcOrd="5" destOrd="0" presId="urn:microsoft.com/office/officeart/2008/layout/HorizontalMultiLevelHierarchy"/>
    <dgm:cxn modelId="{F3851207-4BF3-574D-9616-35CD2BF928BA}" type="presParOf" srcId="{AB2A2833-58C0-4867-945E-5760517C6F5F}" destId="{9861CC59-779E-4795-889E-8D2334A7EE27}" srcOrd="0" destOrd="0" presId="urn:microsoft.com/office/officeart/2008/layout/HorizontalMultiLevelHierarchy"/>
    <dgm:cxn modelId="{6E67C7A0-48DC-3B4B-8E48-C22DDE4AB0E7}" type="presParOf" srcId="{AB2A2833-58C0-4867-945E-5760517C6F5F}" destId="{F8730E7A-7A6B-4794-BD80-B0992F32C28A}" srcOrd="1" destOrd="0" presId="urn:microsoft.com/office/officeart/2008/layout/HorizontalMultiLevelHierarchy"/>
    <dgm:cxn modelId="{CE1E3032-D571-4241-8080-6083807EAAF0}" type="presParOf" srcId="{D3F08F11-E00A-46F5-B05B-8F68440D97CE}" destId="{044039D7-CAC1-9241-B06E-C5C05285FDA8}" srcOrd="6" destOrd="0" presId="urn:microsoft.com/office/officeart/2008/layout/HorizontalMultiLevelHierarchy"/>
    <dgm:cxn modelId="{7476AAAF-4F28-BC40-B95A-0B3AC68EB6B5}" type="presParOf" srcId="{044039D7-CAC1-9241-B06E-C5C05285FDA8}" destId="{17CDABE2-DBDC-A147-9919-E0879B3FA594}" srcOrd="0" destOrd="0" presId="urn:microsoft.com/office/officeart/2008/layout/HorizontalMultiLevelHierarchy"/>
    <dgm:cxn modelId="{08AF3FEC-A921-8447-B3F1-9473311EFBB2}" type="presParOf" srcId="{D3F08F11-E00A-46F5-B05B-8F68440D97CE}" destId="{B3C03495-2C80-7C47-8C81-5F894E8513F1}" srcOrd="7" destOrd="0" presId="urn:microsoft.com/office/officeart/2008/layout/HorizontalMultiLevelHierarchy"/>
    <dgm:cxn modelId="{2740A1A8-F888-A04B-B57C-B89956CE4C80}" type="presParOf" srcId="{B3C03495-2C80-7C47-8C81-5F894E8513F1}" destId="{611B8812-C31B-9044-871D-D24ADC2B976C}" srcOrd="0" destOrd="0" presId="urn:microsoft.com/office/officeart/2008/layout/HorizontalMultiLevelHierarchy"/>
    <dgm:cxn modelId="{2911AF67-2831-0E40-808C-2286F70ABFE7}" type="presParOf" srcId="{B3C03495-2C80-7C47-8C81-5F894E8513F1}" destId="{37770B36-ECAF-144B-89F0-44AB492779B2}" srcOrd="1" destOrd="0" presId="urn:microsoft.com/office/officeart/2008/layout/HorizontalMultiLevelHierarchy"/>
    <dgm:cxn modelId="{72D1C28F-E9CD-C84C-9E3E-156E1244C930}" type="presParOf" srcId="{D3F08F11-E00A-46F5-B05B-8F68440D97CE}" destId="{724DDB8F-1E7B-4841-BDFD-6D74CD775BD6}" srcOrd="8" destOrd="0" presId="urn:microsoft.com/office/officeart/2008/layout/HorizontalMultiLevelHierarchy"/>
    <dgm:cxn modelId="{AA518EDE-1C11-FC4A-9AAC-2113192794B9}" type="presParOf" srcId="{724DDB8F-1E7B-4841-BDFD-6D74CD775BD6}" destId="{EFC9529D-D28B-4843-AF66-4138758C5638}" srcOrd="0" destOrd="0" presId="urn:microsoft.com/office/officeart/2008/layout/HorizontalMultiLevelHierarchy"/>
    <dgm:cxn modelId="{4096E785-08CC-E449-B258-A6154198B542}" type="presParOf" srcId="{D3F08F11-E00A-46F5-B05B-8F68440D97CE}" destId="{CFD48BFD-99BF-46D2-8B9E-4A95A0752B30}" srcOrd="9" destOrd="0" presId="urn:microsoft.com/office/officeart/2008/layout/HorizontalMultiLevelHierarchy"/>
    <dgm:cxn modelId="{191F8B05-629B-E94D-8079-25E24095B6E6}" type="presParOf" srcId="{CFD48BFD-99BF-46D2-8B9E-4A95A0752B30}" destId="{47F61055-9991-4B8E-8CCC-C4FE2D8F77B6}" srcOrd="0" destOrd="0" presId="urn:microsoft.com/office/officeart/2008/layout/HorizontalMultiLevelHierarchy"/>
    <dgm:cxn modelId="{A3A5089F-6957-CB44-A567-38AB26128339}" type="presParOf" srcId="{CFD48BFD-99BF-46D2-8B9E-4A95A0752B30}" destId="{E6C184D1-6195-4725-99B1-0756ECAADAF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247B710-0809-4FCC-B4A4-89FDE40990B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6AC3343-7323-42EA-9C56-EAB6E6F91121}">
      <dgm:prSet phldrT="[Tekst]" custT="1"/>
      <dgm:spPr>
        <a:solidFill>
          <a:schemeClr val="accent2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2000" b="1" dirty="0">
              <a:solidFill>
                <a:schemeClr val="tx1"/>
              </a:solidFill>
              <a:latin typeface="EYInterstate Light" panose="02000506000000020004" pitchFamily="2" charset="0"/>
            </a:rPr>
            <a:t>Przygotowanie procesu i komunikacja</a:t>
          </a:r>
        </a:p>
      </dgm:t>
    </dgm:pt>
    <dgm:pt modelId="{339EAF15-26C4-4C6D-964A-3612A32EBDE4}" type="parTrans" cxnId="{7E13C429-2064-4F30-AFAD-EF26972D8498}">
      <dgm:prSet/>
      <dgm:spPr/>
      <dgm:t>
        <a:bodyPr/>
        <a:lstStyle/>
        <a:p>
          <a:endParaRPr lang="pl-PL"/>
        </a:p>
      </dgm:t>
    </dgm:pt>
    <dgm:pt modelId="{24E4A5DF-0C41-46DC-8838-73C959CB84FC}" type="sibTrans" cxnId="{7E13C429-2064-4F30-AFAD-EF26972D8498}">
      <dgm:prSet/>
      <dgm:spPr/>
      <dgm:t>
        <a:bodyPr/>
        <a:lstStyle/>
        <a:p>
          <a:endParaRPr lang="pl-PL"/>
        </a:p>
      </dgm:t>
    </dgm:pt>
    <dgm:pt modelId="{D67B7324-766D-45A8-9E80-CC0C97F69AB7}">
      <dgm:prSet phldrT="[Tekst]" custT="1"/>
      <dgm:spPr>
        <a:solidFill>
          <a:schemeClr val="tx2">
            <a:lumMod val="95000"/>
          </a:schemeClr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1600">
              <a:solidFill>
                <a:schemeClr val="tx1"/>
              </a:solidFill>
              <a:latin typeface="EYInterstate Light" panose="02000506000000020004" pitchFamily="2" charset="0"/>
            </a:rPr>
            <a:t>Zakomunikowanie celów</a:t>
          </a:r>
        </a:p>
      </dgm:t>
    </dgm:pt>
    <dgm:pt modelId="{E8383AF1-31C6-4503-80EB-5C793DBBAAC7}" type="parTrans" cxnId="{0B5466FA-EEAA-4C2D-957E-D24C25CD73DC}">
      <dgm:prSet/>
      <dgm:spPr/>
      <dgm:t>
        <a:bodyPr/>
        <a:lstStyle/>
        <a:p>
          <a:endParaRPr lang="pl-PL"/>
        </a:p>
      </dgm:t>
    </dgm:pt>
    <dgm:pt modelId="{4C11C892-BCB2-4067-A024-B96CDDDCCD57}" type="sibTrans" cxnId="{0B5466FA-EEAA-4C2D-957E-D24C25CD73DC}">
      <dgm:prSet/>
      <dgm:spPr/>
      <dgm:t>
        <a:bodyPr/>
        <a:lstStyle/>
        <a:p>
          <a:endParaRPr lang="pl-PL"/>
        </a:p>
      </dgm:t>
    </dgm:pt>
    <dgm:pt modelId="{3D1E4E10-B19C-46BC-9B80-EBAB2D00AFF3}">
      <dgm:prSet phldrT="[Tekst]" custT="1"/>
      <dgm:spPr>
        <a:solidFill>
          <a:schemeClr val="tx2">
            <a:lumMod val="95000"/>
          </a:schemeClr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1600" u="none" noProof="0" dirty="0">
              <a:solidFill>
                <a:schemeClr val="tx1"/>
              </a:solidFill>
              <a:latin typeface="EYInterstate Light" panose="02000506000000020004" pitchFamily="2" charset="0"/>
            </a:rPr>
            <a:t>Zaplanowanie warsztatów wdrożeniowych</a:t>
          </a:r>
          <a:endParaRPr lang="pl-PL" sz="1600" dirty="0">
            <a:solidFill>
              <a:schemeClr val="tx1"/>
            </a:solidFill>
            <a:latin typeface="EYInterstate Light" panose="02000506000000020004" pitchFamily="2" charset="0"/>
          </a:endParaRPr>
        </a:p>
      </dgm:t>
    </dgm:pt>
    <dgm:pt modelId="{67E55180-3BC7-4AE8-8564-73D6BE96199D}" type="parTrans" cxnId="{2A9F6674-2A92-49D4-BC57-5890DCE6D502}">
      <dgm:prSet/>
      <dgm:spPr/>
      <dgm:t>
        <a:bodyPr/>
        <a:lstStyle/>
        <a:p>
          <a:endParaRPr lang="pl-PL"/>
        </a:p>
      </dgm:t>
    </dgm:pt>
    <dgm:pt modelId="{2F543BDE-5E99-460E-B745-2231D8CAA7FC}" type="sibTrans" cxnId="{2A9F6674-2A92-49D4-BC57-5890DCE6D502}">
      <dgm:prSet/>
      <dgm:spPr/>
      <dgm:t>
        <a:bodyPr/>
        <a:lstStyle/>
        <a:p>
          <a:endParaRPr lang="pl-PL"/>
        </a:p>
      </dgm:t>
    </dgm:pt>
    <dgm:pt modelId="{2D59E8A0-35A5-4C14-ACB6-C419F4708CFD}">
      <dgm:prSet phldrT="[Tekst]" custT="1"/>
      <dgm:spPr>
        <a:solidFill>
          <a:schemeClr val="tx2">
            <a:lumMod val="95000"/>
          </a:schemeClr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1600" dirty="0">
              <a:solidFill>
                <a:schemeClr val="tx1"/>
              </a:solidFill>
              <a:latin typeface="EYInterstate Light" panose="02000506000000020004" pitchFamily="2" charset="0"/>
            </a:rPr>
            <a:t>Wyznaczenie odpowiedzialności w procesie rekrutacji</a:t>
          </a:r>
        </a:p>
      </dgm:t>
    </dgm:pt>
    <dgm:pt modelId="{DB915B69-A056-4462-A2F6-6D0154BE95DA}" type="parTrans" cxnId="{78E39BC7-24E2-412B-88D1-A9A550E6C05E}">
      <dgm:prSet/>
      <dgm:spPr/>
      <dgm:t>
        <a:bodyPr/>
        <a:lstStyle/>
        <a:p>
          <a:endParaRPr lang="pl-PL"/>
        </a:p>
      </dgm:t>
    </dgm:pt>
    <dgm:pt modelId="{DAD7A98A-A68D-473D-AF10-D60F2C5E2F42}" type="sibTrans" cxnId="{78E39BC7-24E2-412B-88D1-A9A550E6C05E}">
      <dgm:prSet/>
      <dgm:spPr/>
      <dgm:t>
        <a:bodyPr/>
        <a:lstStyle/>
        <a:p>
          <a:endParaRPr lang="pl-PL"/>
        </a:p>
      </dgm:t>
    </dgm:pt>
    <dgm:pt modelId="{89F76BFC-0EDF-4630-81FC-6AB04A00D5DB}">
      <dgm:prSet custT="1"/>
      <dgm:spPr>
        <a:solidFill>
          <a:schemeClr val="tx2">
            <a:lumMod val="95000"/>
          </a:schemeClr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1600" dirty="0">
              <a:solidFill>
                <a:schemeClr val="tx1"/>
              </a:solidFill>
              <a:latin typeface="EYInterstate Light" panose="02000506000000020004" pitchFamily="2" charset="0"/>
            </a:rPr>
            <a:t>Zaplanowanie i zakomunikowanie faz projektu</a:t>
          </a:r>
        </a:p>
      </dgm:t>
    </dgm:pt>
    <dgm:pt modelId="{A2E45F9C-8E4C-4D55-81CF-D6C5901E2522}" type="parTrans" cxnId="{020D4656-59C1-4CF9-AE99-59308D3DD0A4}">
      <dgm:prSet/>
      <dgm:spPr/>
      <dgm:t>
        <a:bodyPr/>
        <a:lstStyle/>
        <a:p>
          <a:endParaRPr lang="pl-PL"/>
        </a:p>
      </dgm:t>
    </dgm:pt>
    <dgm:pt modelId="{41BCFDA9-A33E-4038-AA0C-639908036384}" type="sibTrans" cxnId="{020D4656-59C1-4CF9-AE99-59308D3DD0A4}">
      <dgm:prSet/>
      <dgm:spPr/>
      <dgm:t>
        <a:bodyPr/>
        <a:lstStyle/>
        <a:p>
          <a:endParaRPr lang="pl-PL"/>
        </a:p>
      </dgm:t>
    </dgm:pt>
    <dgm:pt modelId="{51013885-5F51-4313-80FF-782BB24E01B9}" type="pres">
      <dgm:prSet presAssocID="{E247B710-0809-4FCC-B4A4-89FDE40990B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B706F17-3693-4784-8558-8830FCBB449B}" type="pres">
      <dgm:prSet presAssocID="{86AC3343-7323-42EA-9C56-EAB6E6F91121}" presName="root1" presStyleCnt="0"/>
      <dgm:spPr/>
    </dgm:pt>
    <dgm:pt modelId="{0C721D10-3542-4412-AD22-22288EEA139D}" type="pres">
      <dgm:prSet presAssocID="{86AC3343-7323-42EA-9C56-EAB6E6F91121}" presName="LevelOneTextNode" presStyleLbl="node0" presStyleIdx="0" presStyleCnt="1">
        <dgm:presLayoutVars>
          <dgm:chPref val="3"/>
        </dgm:presLayoutVars>
      </dgm:prSet>
      <dgm:spPr/>
    </dgm:pt>
    <dgm:pt modelId="{D3F08F11-E00A-46F5-B05B-8F68440D97CE}" type="pres">
      <dgm:prSet presAssocID="{86AC3343-7323-42EA-9C56-EAB6E6F91121}" presName="level2hierChild" presStyleCnt="0"/>
      <dgm:spPr/>
    </dgm:pt>
    <dgm:pt modelId="{F048CCFE-F3D4-4138-A235-599E8E56554F}" type="pres">
      <dgm:prSet presAssocID="{E8383AF1-31C6-4503-80EB-5C793DBBAAC7}" presName="conn2-1" presStyleLbl="parChTrans1D2" presStyleIdx="0" presStyleCnt="4"/>
      <dgm:spPr/>
    </dgm:pt>
    <dgm:pt modelId="{F892BF55-6BC2-4C73-ADF5-BEF91C2A3C59}" type="pres">
      <dgm:prSet presAssocID="{E8383AF1-31C6-4503-80EB-5C793DBBAAC7}" presName="connTx" presStyleLbl="parChTrans1D2" presStyleIdx="0" presStyleCnt="4"/>
      <dgm:spPr/>
    </dgm:pt>
    <dgm:pt modelId="{E1B82801-9A12-4216-8022-6A07F5B6DFB2}" type="pres">
      <dgm:prSet presAssocID="{D67B7324-766D-45A8-9E80-CC0C97F69AB7}" presName="root2" presStyleCnt="0"/>
      <dgm:spPr/>
    </dgm:pt>
    <dgm:pt modelId="{8C377436-EA83-48BA-B837-43C29BE78ABB}" type="pres">
      <dgm:prSet presAssocID="{D67B7324-766D-45A8-9E80-CC0C97F69AB7}" presName="LevelTwoTextNode" presStyleLbl="node2" presStyleIdx="0" presStyleCnt="4">
        <dgm:presLayoutVars>
          <dgm:chPref val="3"/>
        </dgm:presLayoutVars>
      </dgm:prSet>
      <dgm:spPr/>
    </dgm:pt>
    <dgm:pt modelId="{464D1EC5-240A-4947-ABB4-508C30158523}" type="pres">
      <dgm:prSet presAssocID="{D67B7324-766D-45A8-9E80-CC0C97F69AB7}" presName="level3hierChild" presStyleCnt="0"/>
      <dgm:spPr/>
    </dgm:pt>
    <dgm:pt modelId="{17783A58-2B3E-4A3D-9480-5C822BD5D858}" type="pres">
      <dgm:prSet presAssocID="{67E55180-3BC7-4AE8-8564-73D6BE96199D}" presName="conn2-1" presStyleLbl="parChTrans1D2" presStyleIdx="1" presStyleCnt="4"/>
      <dgm:spPr/>
    </dgm:pt>
    <dgm:pt modelId="{227F2ABE-DDE4-4C29-9870-88207F39ECBB}" type="pres">
      <dgm:prSet presAssocID="{67E55180-3BC7-4AE8-8564-73D6BE96199D}" presName="connTx" presStyleLbl="parChTrans1D2" presStyleIdx="1" presStyleCnt="4"/>
      <dgm:spPr/>
    </dgm:pt>
    <dgm:pt modelId="{AB2A2833-58C0-4867-945E-5760517C6F5F}" type="pres">
      <dgm:prSet presAssocID="{3D1E4E10-B19C-46BC-9B80-EBAB2D00AFF3}" presName="root2" presStyleCnt="0"/>
      <dgm:spPr/>
    </dgm:pt>
    <dgm:pt modelId="{9861CC59-779E-4795-889E-8D2334A7EE27}" type="pres">
      <dgm:prSet presAssocID="{3D1E4E10-B19C-46BC-9B80-EBAB2D00AFF3}" presName="LevelTwoTextNode" presStyleLbl="node2" presStyleIdx="1" presStyleCnt="4">
        <dgm:presLayoutVars>
          <dgm:chPref val="3"/>
        </dgm:presLayoutVars>
      </dgm:prSet>
      <dgm:spPr/>
    </dgm:pt>
    <dgm:pt modelId="{F8730E7A-7A6B-4794-BD80-B0992F32C28A}" type="pres">
      <dgm:prSet presAssocID="{3D1E4E10-B19C-46BC-9B80-EBAB2D00AFF3}" presName="level3hierChild" presStyleCnt="0"/>
      <dgm:spPr/>
    </dgm:pt>
    <dgm:pt modelId="{FCD080C7-7E09-4B63-BB5F-366E17FE1D5E}" type="pres">
      <dgm:prSet presAssocID="{DB915B69-A056-4462-A2F6-6D0154BE95DA}" presName="conn2-1" presStyleLbl="parChTrans1D2" presStyleIdx="2" presStyleCnt="4"/>
      <dgm:spPr/>
    </dgm:pt>
    <dgm:pt modelId="{34841FD0-18BF-4416-B2C3-917E50BD852E}" type="pres">
      <dgm:prSet presAssocID="{DB915B69-A056-4462-A2F6-6D0154BE95DA}" presName="connTx" presStyleLbl="parChTrans1D2" presStyleIdx="2" presStyleCnt="4"/>
      <dgm:spPr/>
    </dgm:pt>
    <dgm:pt modelId="{BEDD0FD9-95F7-43F8-A202-3B65D7A14A5F}" type="pres">
      <dgm:prSet presAssocID="{2D59E8A0-35A5-4C14-ACB6-C419F4708CFD}" presName="root2" presStyleCnt="0"/>
      <dgm:spPr/>
    </dgm:pt>
    <dgm:pt modelId="{CE981A90-8CDF-4322-A780-ADDB123465B8}" type="pres">
      <dgm:prSet presAssocID="{2D59E8A0-35A5-4C14-ACB6-C419F4708CFD}" presName="LevelTwoTextNode" presStyleLbl="node2" presStyleIdx="2" presStyleCnt="4">
        <dgm:presLayoutVars>
          <dgm:chPref val="3"/>
        </dgm:presLayoutVars>
      </dgm:prSet>
      <dgm:spPr/>
    </dgm:pt>
    <dgm:pt modelId="{D529F40A-DD08-4DA3-B5FF-E10591743B98}" type="pres">
      <dgm:prSet presAssocID="{2D59E8A0-35A5-4C14-ACB6-C419F4708CFD}" presName="level3hierChild" presStyleCnt="0"/>
      <dgm:spPr/>
    </dgm:pt>
    <dgm:pt modelId="{75C2D4D6-B972-497A-8C93-0405896669F2}" type="pres">
      <dgm:prSet presAssocID="{A2E45F9C-8E4C-4D55-81CF-D6C5901E2522}" presName="conn2-1" presStyleLbl="parChTrans1D2" presStyleIdx="3" presStyleCnt="4"/>
      <dgm:spPr/>
    </dgm:pt>
    <dgm:pt modelId="{E3ABAF81-EE85-44C3-984E-41D4F1EBB055}" type="pres">
      <dgm:prSet presAssocID="{A2E45F9C-8E4C-4D55-81CF-D6C5901E2522}" presName="connTx" presStyleLbl="parChTrans1D2" presStyleIdx="3" presStyleCnt="4"/>
      <dgm:spPr/>
    </dgm:pt>
    <dgm:pt modelId="{2B205B25-AA5E-444B-BA5F-A19FEDE94E57}" type="pres">
      <dgm:prSet presAssocID="{89F76BFC-0EDF-4630-81FC-6AB04A00D5DB}" presName="root2" presStyleCnt="0"/>
      <dgm:spPr/>
    </dgm:pt>
    <dgm:pt modelId="{705DD08A-835B-4BA0-9AC4-2335F3E4D2D7}" type="pres">
      <dgm:prSet presAssocID="{89F76BFC-0EDF-4630-81FC-6AB04A00D5DB}" presName="LevelTwoTextNode" presStyleLbl="node2" presStyleIdx="3" presStyleCnt="4">
        <dgm:presLayoutVars>
          <dgm:chPref val="3"/>
        </dgm:presLayoutVars>
      </dgm:prSet>
      <dgm:spPr/>
    </dgm:pt>
    <dgm:pt modelId="{EF9C879E-E83F-4616-A2FE-1C9D72883B9B}" type="pres">
      <dgm:prSet presAssocID="{89F76BFC-0EDF-4630-81FC-6AB04A00D5DB}" presName="level3hierChild" presStyleCnt="0"/>
      <dgm:spPr/>
    </dgm:pt>
  </dgm:ptLst>
  <dgm:cxnLst>
    <dgm:cxn modelId="{7E13C429-2064-4F30-AFAD-EF26972D8498}" srcId="{E247B710-0809-4FCC-B4A4-89FDE40990B8}" destId="{86AC3343-7323-42EA-9C56-EAB6E6F91121}" srcOrd="0" destOrd="0" parTransId="{339EAF15-26C4-4C6D-964A-3612A32EBDE4}" sibTransId="{24E4A5DF-0C41-46DC-8838-73C959CB84FC}"/>
    <dgm:cxn modelId="{2759AC3B-94B5-4719-B27B-E0123BA511AB}" type="presOf" srcId="{67E55180-3BC7-4AE8-8564-73D6BE96199D}" destId="{227F2ABE-DDE4-4C29-9870-88207F39ECBB}" srcOrd="1" destOrd="0" presId="urn:microsoft.com/office/officeart/2008/layout/HorizontalMultiLevelHierarchy"/>
    <dgm:cxn modelId="{E5604142-BD7E-425E-8C1B-F7F5A3F84FBF}" type="presOf" srcId="{E247B710-0809-4FCC-B4A4-89FDE40990B8}" destId="{51013885-5F51-4313-80FF-782BB24E01B9}" srcOrd="0" destOrd="0" presId="urn:microsoft.com/office/officeart/2008/layout/HorizontalMultiLevelHierarchy"/>
    <dgm:cxn modelId="{A3BAE14A-C833-46A8-B39A-E232F4FAFF3E}" type="presOf" srcId="{DB915B69-A056-4462-A2F6-6D0154BE95DA}" destId="{34841FD0-18BF-4416-B2C3-917E50BD852E}" srcOrd="1" destOrd="0" presId="urn:microsoft.com/office/officeart/2008/layout/HorizontalMultiLevelHierarchy"/>
    <dgm:cxn modelId="{020D4656-59C1-4CF9-AE99-59308D3DD0A4}" srcId="{86AC3343-7323-42EA-9C56-EAB6E6F91121}" destId="{89F76BFC-0EDF-4630-81FC-6AB04A00D5DB}" srcOrd="3" destOrd="0" parTransId="{A2E45F9C-8E4C-4D55-81CF-D6C5901E2522}" sibTransId="{41BCFDA9-A33E-4038-AA0C-639908036384}"/>
    <dgm:cxn modelId="{58FC9266-3434-447F-95F8-C439AD7A703C}" type="presOf" srcId="{67E55180-3BC7-4AE8-8564-73D6BE96199D}" destId="{17783A58-2B3E-4A3D-9480-5C822BD5D858}" srcOrd="0" destOrd="0" presId="urn:microsoft.com/office/officeart/2008/layout/HorizontalMultiLevelHierarchy"/>
    <dgm:cxn modelId="{5B056670-81DB-4042-A4E2-8724501BC9BC}" type="presOf" srcId="{D67B7324-766D-45A8-9E80-CC0C97F69AB7}" destId="{8C377436-EA83-48BA-B837-43C29BE78ABB}" srcOrd="0" destOrd="0" presId="urn:microsoft.com/office/officeart/2008/layout/HorizontalMultiLevelHierarchy"/>
    <dgm:cxn modelId="{2A9F6674-2A92-49D4-BC57-5890DCE6D502}" srcId="{86AC3343-7323-42EA-9C56-EAB6E6F91121}" destId="{3D1E4E10-B19C-46BC-9B80-EBAB2D00AFF3}" srcOrd="1" destOrd="0" parTransId="{67E55180-3BC7-4AE8-8564-73D6BE96199D}" sibTransId="{2F543BDE-5E99-460E-B745-2231D8CAA7FC}"/>
    <dgm:cxn modelId="{6719877D-BD3C-4AA6-8555-4D9A82D0F42F}" type="presOf" srcId="{86AC3343-7323-42EA-9C56-EAB6E6F91121}" destId="{0C721D10-3542-4412-AD22-22288EEA139D}" srcOrd="0" destOrd="0" presId="urn:microsoft.com/office/officeart/2008/layout/HorizontalMultiLevelHierarchy"/>
    <dgm:cxn modelId="{5621BC86-E334-425E-A519-0001EAD71380}" type="presOf" srcId="{E8383AF1-31C6-4503-80EB-5C793DBBAAC7}" destId="{F892BF55-6BC2-4C73-ADF5-BEF91C2A3C59}" srcOrd="1" destOrd="0" presId="urn:microsoft.com/office/officeart/2008/layout/HorizontalMultiLevelHierarchy"/>
    <dgm:cxn modelId="{15960F8B-00EE-4575-B694-B581952ABE0D}" type="presOf" srcId="{DB915B69-A056-4462-A2F6-6D0154BE95DA}" destId="{FCD080C7-7E09-4B63-BB5F-366E17FE1D5E}" srcOrd="0" destOrd="0" presId="urn:microsoft.com/office/officeart/2008/layout/HorizontalMultiLevelHierarchy"/>
    <dgm:cxn modelId="{8507288E-9D25-4F05-B0A8-D7EC17018BDF}" type="presOf" srcId="{89F76BFC-0EDF-4630-81FC-6AB04A00D5DB}" destId="{705DD08A-835B-4BA0-9AC4-2335F3E4D2D7}" srcOrd="0" destOrd="0" presId="urn:microsoft.com/office/officeart/2008/layout/HorizontalMultiLevelHierarchy"/>
    <dgm:cxn modelId="{341F75B1-0D25-4C29-B602-922677DE27D2}" type="presOf" srcId="{E8383AF1-31C6-4503-80EB-5C793DBBAAC7}" destId="{F048CCFE-F3D4-4138-A235-599E8E56554F}" srcOrd="0" destOrd="0" presId="urn:microsoft.com/office/officeart/2008/layout/HorizontalMultiLevelHierarchy"/>
    <dgm:cxn modelId="{B6BED9B3-E12F-4364-BB4D-9DCC23BC013D}" type="presOf" srcId="{A2E45F9C-8E4C-4D55-81CF-D6C5901E2522}" destId="{E3ABAF81-EE85-44C3-984E-41D4F1EBB055}" srcOrd="1" destOrd="0" presId="urn:microsoft.com/office/officeart/2008/layout/HorizontalMultiLevelHierarchy"/>
    <dgm:cxn modelId="{643220BC-3CD7-443F-A85B-05D7694E6811}" type="presOf" srcId="{A2E45F9C-8E4C-4D55-81CF-D6C5901E2522}" destId="{75C2D4D6-B972-497A-8C93-0405896669F2}" srcOrd="0" destOrd="0" presId="urn:microsoft.com/office/officeart/2008/layout/HorizontalMultiLevelHierarchy"/>
    <dgm:cxn modelId="{49CE2FC6-9D5F-4E36-B012-9F09F47275B2}" type="presOf" srcId="{2D59E8A0-35A5-4C14-ACB6-C419F4708CFD}" destId="{CE981A90-8CDF-4322-A780-ADDB123465B8}" srcOrd="0" destOrd="0" presId="urn:microsoft.com/office/officeart/2008/layout/HorizontalMultiLevelHierarchy"/>
    <dgm:cxn modelId="{78E39BC7-24E2-412B-88D1-A9A550E6C05E}" srcId="{86AC3343-7323-42EA-9C56-EAB6E6F91121}" destId="{2D59E8A0-35A5-4C14-ACB6-C419F4708CFD}" srcOrd="2" destOrd="0" parTransId="{DB915B69-A056-4462-A2F6-6D0154BE95DA}" sibTransId="{DAD7A98A-A68D-473D-AF10-D60F2C5E2F42}"/>
    <dgm:cxn modelId="{7CCB71E8-B392-49C3-8DD4-98C303EC419F}" type="presOf" srcId="{3D1E4E10-B19C-46BC-9B80-EBAB2D00AFF3}" destId="{9861CC59-779E-4795-889E-8D2334A7EE27}" srcOrd="0" destOrd="0" presId="urn:microsoft.com/office/officeart/2008/layout/HorizontalMultiLevelHierarchy"/>
    <dgm:cxn modelId="{0B5466FA-EEAA-4C2D-957E-D24C25CD73DC}" srcId="{86AC3343-7323-42EA-9C56-EAB6E6F91121}" destId="{D67B7324-766D-45A8-9E80-CC0C97F69AB7}" srcOrd="0" destOrd="0" parTransId="{E8383AF1-31C6-4503-80EB-5C793DBBAAC7}" sibTransId="{4C11C892-BCB2-4067-A024-B96CDDDCCD57}"/>
    <dgm:cxn modelId="{A0BB4108-C4C0-4D2C-BCEF-B645003AA8E0}" type="presParOf" srcId="{51013885-5F51-4313-80FF-782BB24E01B9}" destId="{1B706F17-3693-4784-8558-8830FCBB449B}" srcOrd="0" destOrd="0" presId="urn:microsoft.com/office/officeart/2008/layout/HorizontalMultiLevelHierarchy"/>
    <dgm:cxn modelId="{C1CDF0FE-6A1C-4029-ABA0-C505C0DCC2E0}" type="presParOf" srcId="{1B706F17-3693-4784-8558-8830FCBB449B}" destId="{0C721D10-3542-4412-AD22-22288EEA139D}" srcOrd="0" destOrd="0" presId="urn:microsoft.com/office/officeart/2008/layout/HorizontalMultiLevelHierarchy"/>
    <dgm:cxn modelId="{2DD7978B-8F16-4E32-8A7F-5900D2059B54}" type="presParOf" srcId="{1B706F17-3693-4784-8558-8830FCBB449B}" destId="{D3F08F11-E00A-46F5-B05B-8F68440D97CE}" srcOrd="1" destOrd="0" presId="urn:microsoft.com/office/officeart/2008/layout/HorizontalMultiLevelHierarchy"/>
    <dgm:cxn modelId="{0B20EF38-CE80-4486-90F7-8554B5EFD8DD}" type="presParOf" srcId="{D3F08F11-E00A-46F5-B05B-8F68440D97CE}" destId="{F048CCFE-F3D4-4138-A235-599E8E56554F}" srcOrd="0" destOrd="0" presId="urn:microsoft.com/office/officeart/2008/layout/HorizontalMultiLevelHierarchy"/>
    <dgm:cxn modelId="{771A4D31-9A4F-453E-9C1F-DED1F9C856EF}" type="presParOf" srcId="{F048CCFE-F3D4-4138-A235-599E8E56554F}" destId="{F892BF55-6BC2-4C73-ADF5-BEF91C2A3C59}" srcOrd="0" destOrd="0" presId="urn:microsoft.com/office/officeart/2008/layout/HorizontalMultiLevelHierarchy"/>
    <dgm:cxn modelId="{A4AC2EE9-0649-4556-83A6-E95DC9FD7B28}" type="presParOf" srcId="{D3F08F11-E00A-46F5-B05B-8F68440D97CE}" destId="{E1B82801-9A12-4216-8022-6A07F5B6DFB2}" srcOrd="1" destOrd="0" presId="urn:microsoft.com/office/officeart/2008/layout/HorizontalMultiLevelHierarchy"/>
    <dgm:cxn modelId="{F1A836D6-A6D7-4BB0-89A1-81073FFE6D3D}" type="presParOf" srcId="{E1B82801-9A12-4216-8022-6A07F5B6DFB2}" destId="{8C377436-EA83-48BA-B837-43C29BE78ABB}" srcOrd="0" destOrd="0" presId="urn:microsoft.com/office/officeart/2008/layout/HorizontalMultiLevelHierarchy"/>
    <dgm:cxn modelId="{D95F387B-FA6C-4313-8859-E70FEB371008}" type="presParOf" srcId="{E1B82801-9A12-4216-8022-6A07F5B6DFB2}" destId="{464D1EC5-240A-4947-ABB4-508C30158523}" srcOrd="1" destOrd="0" presId="urn:microsoft.com/office/officeart/2008/layout/HorizontalMultiLevelHierarchy"/>
    <dgm:cxn modelId="{2D00E5A9-9CD2-466A-8850-FAFD1B4847AA}" type="presParOf" srcId="{D3F08F11-E00A-46F5-B05B-8F68440D97CE}" destId="{17783A58-2B3E-4A3D-9480-5C822BD5D858}" srcOrd="2" destOrd="0" presId="urn:microsoft.com/office/officeart/2008/layout/HorizontalMultiLevelHierarchy"/>
    <dgm:cxn modelId="{106A9781-0E42-424F-8C68-FDD25BAD5A86}" type="presParOf" srcId="{17783A58-2B3E-4A3D-9480-5C822BD5D858}" destId="{227F2ABE-DDE4-4C29-9870-88207F39ECBB}" srcOrd="0" destOrd="0" presId="urn:microsoft.com/office/officeart/2008/layout/HorizontalMultiLevelHierarchy"/>
    <dgm:cxn modelId="{6B5E8022-015F-4885-97E5-C2E1F5FE5A0F}" type="presParOf" srcId="{D3F08F11-E00A-46F5-B05B-8F68440D97CE}" destId="{AB2A2833-58C0-4867-945E-5760517C6F5F}" srcOrd="3" destOrd="0" presId="urn:microsoft.com/office/officeart/2008/layout/HorizontalMultiLevelHierarchy"/>
    <dgm:cxn modelId="{D2DA0430-C0A2-49C8-8C5C-F9A6BC96C15F}" type="presParOf" srcId="{AB2A2833-58C0-4867-945E-5760517C6F5F}" destId="{9861CC59-779E-4795-889E-8D2334A7EE27}" srcOrd="0" destOrd="0" presId="urn:microsoft.com/office/officeart/2008/layout/HorizontalMultiLevelHierarchy"/>
    <dgm:cxn modelId="{9BE9536F-0ED2-4588-9512-755447913AED}" type="presParOf" srcId="{AB2A2833-58C0-4867-945E-5760517C6F5F}" destId="{F8730E7A-7A6B-4794-BD80-B0992F32C28A}" srcOrd="1" destOrd="0" presId="urn:microsoft.com/office/officeart/2008/layout/HorizontalMultiLevelHierarchy"/>
    <dgm:cxn modelId="{43474547-C205-4EF5-AA35-42AA702D1C20}" type="presParOf" srcId="{D3F08F11-E00A-46F5-B05B-8F68440D97CE}" destId="{FCD080C7-7E09-4B63-BB5F-366E17FE1D5E}" srcOrd="4" destOrd="0" presId="urn:microsoft.com/office/officeart/2008/layout/HorizontalMultiLevelHierarchy"/>
    <dgm:cxn modelId="{E70524D8-F6A0-44E7-9E5E-7D0F02374445}" type="presParOf" srcId="{FCD080C7-7E09-4B63-BB5F-366E17FE1D5E}" destId="{34841FD0-18BF-4416-B2C3-917E50BD852E}" srcOrd="0" destOrd="0" presId="urn:microsoft.com/office/officeart/2008/layout/HorizontalMultiLevelHierarchy"/>
    <dgm:cxn modelId="{7F75B779-FDEC-48DC-8273-9A1B3A55879E}" type="presParOf" srcId="{D3F08F11-E00A-46F5-B05B-8F68440D97CE}" destId="{BEDD0FD9-95F7-43F8-A202-3B65D7A14A5F}" srcOrd="5" destOrd="0" presId="urn:microsoft.com/office/officeart/2008/layout/HorizontalMultiLevelHierarchy"/>
    <dgm:cxn modelId="{7A4049FF-EF1D-44C7-AB3A-F051699A21F9}" type="presParOf" srcId="{BEDD0FD9-95F7-43F8-A202-3B65D7A14A5F}" destId="{CE981A90-8CDF-4322-A780-ADDB123465B8}" srcOrd="0" destOrd="0" presId="urn:microsoft.com/office/officeart/2008/layout/HorizontalMultiLevelHierarchy"/>
    <dgm:cxn modelId="{4579D7F0-DC1B-4CEE-ACCA-AF8A49E27306}" type="presParOf" srcId="{BEDD0FD9-95F7-43F8-A202-3B65D7A14A5F}" destId="{D529F40A-DD08-4DA3-B5FF-E10591743B98}" srcOrd="1" destOrd="0" presId="urn:microsoft.com/office/officeart/2008/layout/HorizontalMultiLevelHierarchy"/>
    <dgm:cxn modelId="{C4F8FB10-4BB7-4643-AE8D-32C50D5B81D7}" type="presParOf" srcId="{D3F08F11-E00A-46F5-B05B-8F68440D97CE}" destId="{75C2D4D6-B972-497A-8C93-0405896669F2}" srcOrd="6" destOrd="0" presId="urn:microsoft.com/office/officeart/2008/layout/HorizontalMultiLevelHierarchy"/>
    <dgm:cxn modelId="{97EC01C5-DED7-4EB1-8F2D-4226C103F215}" type="presParOf" srcId="{75C2D4D6-B972-497A-8C93-0405896669F2}" destId="{E3ABAF81-EE85-44C3-984E-41D4F1EBB055}" srcOrd="0" destOrd="0" presId="urn:microsoft.com/office/officeart/2008/layout/HorizontalMultiLevelHierarchy"/>
    <dgm:cxn modelId="{B1FA3922-6BCB-49E8-A19F-86983E805CAF}" type="presParOf" srcId="{D3F08F11-E00A-46F5-B05B-8F68440D97CE}" destId="{2B205B25-AA5E-444B-BA5F-A19FEDE94E57}" srcOrd="7" destOrd="0" presId="urn:microsoft.com/office/officeart/2008/layout/HorizontalMultiLevelHierarchy"/>
    <dgm:cxn modelId="{4A46FBC0-4EE5-4529-89A6-5E59CD0CA023}" type="presParOf" srcId="{2B205B25-AA5E-444B-BA5F-A19FEDE94E57}" destId="{705DD08A-835B-4BA0-9AC4-2335F3E4D2D7}" srcOrd="0" destOrd="0" presId="urn:microsoft.com/office/officeart/2008/layout/HorizontalMultiLevelHierarchy"/>
    <dgm:cxn modelId="{722B2E25-E8F9-4718-A16F-53E3622B7E85}" type="presParOf" srcId="{2B205B25-AA5E-444B-BA5F-A19FEDE94E57}" destId="{EF9C879E-E83F-4616-A2FE-1C9D72883B9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247B710-0809-4FCC-B4A4-89FDE40990B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6AC3343-7323-42EA-9C56-EAB6E6F91121}">
      <dgm:prSet phldrT="[Tekst]" custT="1"/>
      <dgm:spPr>
        <a:solidFill>
          <a:schemeClr val="accent2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2000" b="1" u="none" noProof="0" dirty="0">
              <a:solidFill>
                <a:schemeClr val="tx1"/>
              </a:solidFill>
              <a:latin typeface="EYInterstate Light" panose="02000506000000020004" pitchFamily="2" charset="0"/>
            </a:rPr>
            <a:t>Przygotowanie do wdrożenia</a:t>
          </a:r>
        </a:p>
      </dgm:t>
    </dgm:pt>
    <dgm:pt modelId="{339EAF15-26C4-4C6D-964A-3612A32EBDE4}" type="parTrans" cxnId="{7E13C429-2064-4F30-AFAD-EF26972D8498}">
      <dgm:prSet/>
      <dgm:spPr/>
      <dgm:t>
        <a:bodyPr/>
        <a:lstStyle/>
        <a:p>
          <a:endParaRPr lang="pl-PL"/>
        </a:p>
      </dgm:t>
    </dgm:pt>
    <dgm:pt modelId="{24E4A5DF-0C41-46DC-8838-73C959CB84FC}" type="sibTrans" cxnId="{7E13C429-2064-4F30-AFAD-EF26972D8498}">
      <dgm:prSet/>
      <dgm:spPr/>
      <dgm:t>
        <a:bodyPr/>
        <a:lstStyle/>
        <a:p>
          <a:endParaRPr lang="pl-PL"/>
        </a:p>
      </dgm:t>
    </dgm:pt>
    <dgm:pt modelId="{2D59E8A0-35A5-4C14-ACB6-C419F4708CFD}">
      <dgm:prSet phldrT="[Tekst]" custT="1"/>
      <dgm:spPr>
        <a:solidFill>
          <a:schemeClr val="tx2">
            <a:lumMod val="95000"/>
          </a:schemeClr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1600" u="none" noProof="0" dirty="0">
              <a:solidFill>
                <a:schemeClr val="tx1"/>
              </a:solidFill>
              <a:latin typeface="EYInterstate Light" panose="02000506000000020004" pitchFamily="2" charset="0"/>
            </a:rPr>
            <a:t>Wydruk katalogu pytań i instrukcji</a:t>
          </a:r>
        </a:p>
      </dgm:t>
    </dgm:pt>
    <dgm:pt modelId="{DB915B69-A056-4462-A2F6-6D0154BE95DA}" type="parTrans" cxnId="{78E39BC7-24E2-412B-88D1-A9A550E6C05E}">
      <dgm:prSet/>
      <dgm:spPr/>
      <dgm:t>
        <a:bodyPr/>
        <a:lstStyle/>
        <a:p>
          <a:endParaRPr lang="pl-PL" noProof="0" dirty="0"/>
        </a:p>
      </dgm:t>
    </dgm:pt>
    <dgm:pt modelId="{DAD7A98A-A68D-473D-AF10-D60F2C5E2F42}" type="sibTrans" cxnId="{78E39BC7-24E2-412B-88D1-A9A550E6C05E}">
      <dgm:prSet/>
      <dgm:spPr/>
      <dgm:t>
        <a:bodyPr/>
        <a:lstStyle/>
        <a:p>
          <a:endParaRPr lang="pl-PL"/>
        </a:p>
      </dgm:t>
    </dgm:pt>
    <dgm:pt modelId="{814CD73A-2A52-AC4C-B46E-7E314B04DAF0}">
      <dgm:prSet custT="1"/>
      <dgm:spPr>
        <a:solidFill>
          <a:srgbClr val="FFFFFF">
            <a:lumMod val="95000"/>
          </a:srgbClr>
        </a:solidFill>
        <a:ln w="25400" cap="flat" cmpd="sng" algn="ctr">
          <a:noFill/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 spcFirstLastPara="0" vert="horz" wrap="square" lIns="10160" tIns="10160" rIns="10160" bIns="10160" numCol="1" spcCol="1270" anchor="ctr" anchorCtr="0"/>
        <a:lstStyle/>
        <a:p>
          <a:r>
            <a:rPr lang="pl-PL" sz="1600" kern="1200" dirty="0">
              <a:solidFill>
                <a:srgbClr val="000000"/>
              </a:solidFill>
              <a:latin typeface="EYInterstate Light" panose="02000506000000020004" pitchFamily="2" charset="0"/>
              <a:ea typeface="+mn-ea"/>
              <a:cs typeface="+mn-cs"/>
            </a:rPr>
            <a:t>Publikacja narzędzi na wspólnej platformie</a:t>
          </a:r>
          <a:endParaRPr lang="pl-PL" sz="1600" u="none" kern="1200" noProof="0" dirty="0">
            <a:solidFill>
              <a:srgbClr val="000000"/>
            </a:solidFill>
            <a:latin typeface="EYInterstate Light" panose="02000506000000020004" pitchFamily="2" charset="0"/>
            <a:ea typeface="+mn-ea"/>
            <a:cs typeface="+mn-cs"/>
          </a:endParaRPr>
        </a:p>
      </dgm:t>
    </dgm:pt>
    <dgm:pt modelId="{32489AA9-D5C7-634F-BAB5-BE4337D4981D}" type="parTrans" cxnId="{CC7A3610-42B4-1943-AD44-5418EE199DA8}">
      <dgm:prSet/>
      <dgm:spPr/>
      <dgm:t>
        <a:bodyPr/>
        <a:lstStyle/>
        <a:p>
          <a:endParaRPr lang="pl-PL" noProof="0" dirty="0"/>
        </a:p>
      </dgm:t>
    </dgm:pt>
    <dgm:pt modelId="{78BD4377-9772-8147-9AC1-212D19F9F688}" type="sibTrans" cxnId="{CC7A3610-42B4-1943-AD44-5418EE199DA8}">
      <dgm:prSet/>
      <dgm:spPr/>
      <dgm:t>
        <a:bodyPr/>
        <a:lstStyle/>
        <a:p>
          <a:endParaRPr lang="en-GB"/>
        </a:p>
      </dgm:t>
    </dgm:pt>
    <dgm:pt modelId="{7A843348-89F4-6746-9F89-27089FCA9E6A}">
      <dgm:prSet custT="1"/>
      <dgm:spPr>
        <a:solidFill>
          <a:srgbClr val="FFFFFF">
            <a:lumMod val="95000"/>
          </a:srgbClr>
        </a:solidFill>
        <a:ln w="25400" cap="flat" cmpd="sng" algn="ctr">
          <a:noFill/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 spcFirstLastPara="0" vert="horz" wrap="square" lIns="10160" tIns="10160" rIns="10160" bIns="101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u="none" kern="1200" noProof="0" dirty="0">
              <a:solidFill>
                <a:srgbClr val="000000"/>
              </a:solidFill>
              <a:latin typeface="EYInterstate Light" panose="02000506000000020004" pitchFamily="2" charset="0"/>
              <a:ea typeface="+mn-ea"/>
              <a:cs typeface="+mn-cs"/>
            </a:rPr>
            <a:t>Warsztaty wdrożeniowe</a:t>
          </a:r>
        </a:p>
      </dgm:t>
    </dgm:pt>
    <dgm:pt modelId="{D616B273-B365-784F-BA19-46B2BD6208A9}" type="parTrans" cxnId="{EA0B1559-9162-2D49-ABD7-34B92DE50BDA}">
      <dgm:prSet/>
      <dgm:spPr/>
      <dgm:t>
        <a:bodyPr/>
        <a:lstStyle/>
        <a:p>
          <a:endParaRPr lang="en-GB"/>
        </a:p>
      </dgm:t>
    </dgm:pt>
    <dgm:pt modelId="{ABBD295C-AB28-A844-B072-25BE45DAB66D}" type="sibTrans" cxnId="{EA0B1559-9162-2D49-ABD7-34B92DE50BDA}">
      <dgm:prSet/>
      <dgm:spPr/>
      <dgm:t>
        <a:bodyPr/>
        <a:lstStyle/>
        <a:p>
          <a:endParaRPr lang="en-GB"/>
        </a:p>
      </dgm:t>
    </dgm:pt>
    <dgm:pt modelId="{51013885-5F51-4313-80FF-782BB24E01B9}" type="pres">
      <dgm:prSet presAssocID="{E247B710-0809-4FCC-B4A4-89FDE40990B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B706F17-3693-4784-8558-8830FCBB449B}" type="pres">
      <dgm:prSet presAssocID="{86AC3343-7323-42EA-9C56-EAB6E6F91121}" presName="root1" presStyleCnt="0"/>
      <dgm:spPr/>
    </dgm:pt>
    <dgm:pt modelId="{0C721D10-3542-4412-AD22-22288EEA139D}" type="pres">
      <dgm:prSet presAssocID="{86AC3343-7323-42EA-9C56-EAB6E6F91121}" presName="LevelOneTextNode" presStyleLbl="node0" presStyleIdx="0" presStyleCnt="1" custLinFactNeighborX="-7318">
        <dgm:presLayoutVars>
          <dgm:chPref val="3"/>
        </dgm:presLayoutVars>
      </dgm:prSet>
      <dgm:spPr/>
    </dgm:pt>
    <dgm:pt modelId="{D3F08F11-E00A-46F5-B05B-8F68440D97CE}" type="pres">
      <dgm:prSet presAssocID="{86AC3343-7323-42EA-9C56-EAB6E6F91121}" presName="level2hierChild" presStyleCnt="0"/>
      <dgm:spPr/>
    </dgm:pt>
    <dgm:pt modelId="{9A85F952-2551-7444-8F9E-818FA0A09302}" type="pres">
      <dgm:prSet presAssocID="{32489AA9-D5C7-634F-BAB5-BE4337D4981D}" presName="conn2-1" presStyleLbl="parChTrans1D2" presStyleIdx="0" presStyleCnt="3"/>
      <dgm:spPr/>
    </dgm:pt>
    <dgm:pt modelId="{09E2A42D-B3B4-CA47-8936-C9DC3292D459}" type="pres">
      <dgm:prSet presAssocID="{32489AA9-D5C7-634F-BAB5-BE4337D4981D}" presName="connTx" presStyleLbl="parChTrans1D2" presStyleIdx="0" presStyleCnt="3"/>
      <dgm:spPr/>
    </dgm:pt>
    <dgm:pt modelId="{4303278F-8ACA-4B43-BF38-AE2FA3BE9290}" type="pres">
      <dgm:prSet presAssocID="{814CD73A-2A52-AC4C-B46E-7E314B04DAF0}" presName="root2" presStyleCnt="0"/>
      <dgm:spPr/>
    </dgm:pt>
    <dgm:pt modelId="{9CF8B0AE-5A3E-2948-8572-1D4F319C0232}" type="pres">
      <dgm:prSet presAssocID="{814CD73A-2A52-AC4C-B46E-7E314B04DAF0}" presName="LevelTwoTextNode" presStyleLbl="node2" presStyleIdx="0" presStyleCnt="3">
        <dgm:presLayoutVars>
          <dgm:chPref val="3"/>
        </dgm:presLayoutVars>
      </dgm:prSet>
      <dgm:spPr>
        <a:xfrm>
          <a:off x="1380681" y="1957362"/>
          <a:ext cx="2567216" cy="782688"/>
        </a:xfrm>
        <a:prstGeom prst="rect">
          <a:avLst/>
        </a:prstGeom>
      </dgm:spPr>
    </dgm:pt>
    <dgm:pt modelId="{0BF93FDF-15B6-1243-A7DB-71E54B0AD655}" type="pres">
      <dgm:prSet presAssocID="{814CD73A-2A52-AC4C-B46E-7E314B04DAF0}" presName="level3hierChild" presStyleCnt="0"/>
      <dgm:spPr/>
    </dgm:pt>
    <dgm:pt modelId="{FCD080C7-7E09-4B63-BB5F-366E17FE1D5E}" type="pres">
      <dgm:prSet presAssocID="{DB915B69-A056-4462-A2F6-6D0154BE95DA}" presName="conn2-1" presStyleLbl="parChTrans1D2" presStyleIdx="1" presStyleCnt="3"/>
      <dgm:spPr/>
    </dgm:pt>
    <dgm:pt modelId="{34841FD0-18BF-4416-B2C3-917E50BD852E}" type="pres">
      <dgm:prSet presAssocID="{DB915B69-A056-4462-A2F6-6D0154BE95DA}" presName="connTx" presStyleLbl="parChTrans1D2" presStyleIdx="1" presStyleCnt="3"/>
      <dgm:spPr/>
    </dgm:pt>
    <dgm:pt modelId="{BEDD0FD9-95F7-43F8-A202-3B65D7A14A5F}" type="pres">
      <dgm:prSet presAssocID="{2D59E8A0-35A5-4C14-ACB6-C419F4708CFD}" presName="root2" presStyleCnt="0"/>
      <dgm:spPr/>
    </dgm:pt>
    <dgm:pt modelId="{CE981A90-8CDF-4322-A780-ADDB123465B8}" type="pres">
      <dgm:prSet presAssocID="{2D59E8A0-35A5-4C14-ACB6-C419F4708CFD}" presName="LevelTwoTextNode" presStyleLbl="node2" presStyleIdx="1" presStyleCnt="3">
        <dgm:presLayoutVars>
          <dgm:chPref val="3"/>
        </dgm:presLayoutVars>
      </dgm:prSet>
      <dgm:spPr/>
    </dgm:pt>
    <dgm:pt modelId="{D529F40A-DD08-4DA3-B5FF-E10591743B98}" type="pres">
      <dgm:prSet presAssocID="{2D59E8A0-35A5-4C14-ACB6-C419F4708CFD}" presName="level3hierChild" presStyleCnt="0"/>
      <dgm:spPr/>
    </dgm:pt>
    <dgm:pt modelId="{24124006-8BE0-4542-B37D-44F107A4F281}" type="pres">
      <dgm:prSet presAssocID="{D616B273-B365-784F-BA19-46B2BD6208A9}" presName="conn2-1" presStyleLbl="parChTrans1D2" presStyleIdx="2" presStyleCnt="3"/>
      <dgm:spPr/>
    </dgm:pt>
    <dgm:pt modelId="{BD844F86-CEC1-4D49-AEC1-76029F7AADEC}" type="pres">
      <dgm:prSet presAssocID="{D616B273-B365-784F-BA19-46B2BD6208A9}" presName="connTx" presStyleLbl="parChTrans1D2" presStyleIdx="2" presStyleCnt="3"/>
      <dgm:spPr/>
    </dgm:pt>
    <dgm:pt modelId="{7BB53FF3-004C-0C4B-A1F7-6E045BE2791A}" type="pres">
      <dgm:prSet presAssocID="{7A843348-89F4-6746-9F89-27089FCA9E6A}" presName="root2" presStyleCnt="0"/>
      <dgm:spPr/>
    </dgm:pt>
    <dgm:pt modelId="{A7C20746-B6DF-A14B-B717-FF2542AFB7DF}" type="pres">
      <dgm:prSet presAssocID="{7A843348-89F4-6746-9F89-27089FCA9E6A}" presName="LevelTwoTextNode" presStyleLbl="node2" presStyleIdx="2" presStyleCnt="3">
        <dgm:presLayoutVars>
          <dgm:chPref val="3"/>
        </dgm:presLayoutVars>
      </dgm:prSet>
      <dgm:spPr>
        <a:xfrm>
          <a:off x="1353079" y="1429941"/>
          <a:ext cx="2678710" cy="816680"/>
        </a:xfrm>
        <a:prstGeom prst="rect">
          <a:avLst/>
        </a:prstGeom>
      </dgm:spPr>
    </dgm:pt>
    <dgm:pt modelId="{E3BB6CC8-4CB5-A443-ABE1-C23105AF1827}" type="pres">
      <dgm:prSet presAssocID="{7A843348-89F4-6746-9F89-27089FCA9E6A}" presName="level3hierChild" presStyleCnt="0"/>
      <dgm:spPr/>
    </dgm:pt>
  </dgm:ptLst>
  <dgm:cxnLst>
    <dgm:cxn modelId="{B7AF3507-0B02-F745-BCCB-2AF9B64D5225}" type="presOf" srcId="{DB915B69-A056-4462-A2F6-6D0154BE95DA}" destId="{FCD080C7-7E09-4B63-BB5F-366E17FE1D5E}" srcOrd="0" destOrd="0" presId="urn:microsoft.com/office/officeart/2008/layout/HorizontalMultiLevelHierarchy"/>
    <dgm:cxn modelId="{3BA1D40B-1E6A-684E-866C-4F54B740FE97}" type="presOf" srcId="{7A843348-89F4-6746-9F89-27089FCA9E6A}" destId="{A7C20746-B6DF-A14B-B717-FF2542AFB7DF}" srcOrd="0" destOrd="0" presId="urn:microsoft.com/office/officeart/2008/layout/HorizontalMultiLevelHierarchy"/>
    <dgm:cxn modelId="{CC7A3610-42B4-1943-AD44-5418EE199DA8}" srcId="{86AC3343-7323-42EA-9C56-EAB6E6F91121}" destId="{814CD73A-2A52-AC4C-B46E-7E314B04DAF0}" srcOrd="0" destOrd="0" parTransId="{32489AA9-D5C7-634F-BAB5-BE4337D4981D}" sibTransId="{78BD4377-9772-8147-9AC1-212D19F9F688}"/>
    <dgm:cxn modelId="{889F0A14-A7A5-C542-9058-8C5B4660A432}" type="presOf" srcId="{D616B273-B365-784F-BA19-46B2BD6208A9}" destId="{24124006-8BE0-4542-B37D-44F107A4F281}" srcOrd="0" destOrd="0" presId="urn:microsoft.com/office/officeart/2008/layout/HorizontalMultiLevelHierarchy"/>
    <dgm:cxn modelId="{42739F19-89C6-A446-92D7-27B752786956}" type="presOf" srcId="{86AC3343-7323-42EA-9C56-EAB6E6F91121}" destId="{0C721D10-3542-4412-AD22-22288EEA139D}" srcOrd="0" destOrd="0" presId="urn:microsoft.com/office/officeart/2008/layout/HorizontalMultiLevelHierarchy"/>
    <dgm:cxn modelId="{8F34F020-F871-834A-8AD9-DA4660F4FA1C}" type="presOf" srcId="{814CD73A-2A52-AC4C-B46E-7E314B04DAF0}" destId="{9CF8B0AE-5A3E-2948-8572-1D4F319C0232}" srcOrd="0" destOrd="0" presId="urn:microsoft.com/office/officeart/2008/layout/HorizontalMultiLevelHierarchy"/>
    <dgm:cxn modelId="{7E13C429-2064-4F30-AFAD-EF26972D8498}" srcId="{E247B710-0809-4FCC-B4A4-89FDE40990B8}" destId="{86AC3343-7323-42EA-9C56-EAB6E6F91121}" srcOrd="0" destOrd="0" parTransId="{339EAF15-26C4-4C6D-964A-3612A32EBDE4}" sibTransId="{24E4A5DF-0C41-46DC-8838-73C959CB84FC}"/>
    <dgm:cxn modelId="{2D3C852C-6BED-B94D-8D93-59706DD91EE0}" type="presOf" srcId="{32489AA9-D5C7-634F-BAB5-BE4337D4981D}" destId="{9A85F952-2551-7444-8F9E-818FA0A09302}" srcOrd="0" destOrd="0" presId="urn:microsoft.com/office/officeart/2008/layout/HorizontalMultiLevelHierarchy"/>
    <dgm:cxn modelId="{D6FBB22F-DC40-0A45-96E5-1E6EFC61E366}" type="presOf" srcId="{D616B273-B365-784F-BA19-46B2BD6208A9}" destId="{BD844F86-CEC1-4D49-AEC1-76029F7AADEC}" srcOrd="1" destOrd="0" presId="urn:microsoft.com/office/officeart/2008/layout/HorizontalMultiLevelHierarchy"/>
    <dgm:cxn modelId="{DA7EDF34-C490-5B45-BE51-66CCAF60A585}" type="presOf" srcId="{DB915B69-A056-4462-A2F6-6D0154BE95DA}" destId="{34841FD0-18BF-4416-B2C3-917E50BD852E}" srcOrd="1" destOrd="0" presId="urn:microsoft.com/office/officeart/2008/layout/HorizontalMultiLevelHierarchy"/>
    <dgm:cxn modelId="{EA0B1559-9162-2D49-ABD7-34B92DE50BDA}" srcId="{86AC3343-7323-42EA-9C56-EAB6E6F91121}" destId="{7A843348-89F4-6746-9F89-27089FCA9E6A}" srcOrd="2" destOrd="0" parTransId="{D616B273-B365-784F-BA19-46B2BD6208A9}" sibTransId="{ABBD295C-AB28-A844-B072-25BE45DAB66D}"/>
    <dgm:cxn modelId="{870AC37D-61C2-48F0-BFCF-0227FF4BF997}" type="presOf" srcId="{E247B710-0809-4FCC-B4A4-89FDE40990B8}" destId="{51013885-5F51-4313-80FF-782BB24E01B9}" srcOrd="0" destOrd="0" presId="urn:microsoft.com/office/officeart/2008/layout/HorizontalMultiLevelHierarchy"/>
    <dgm:cxn modelId="{78E39BC7-24E2-412B-88D1-A9A550E6C05E}" srcId="{86AC3343-7323-42EA-9C56-EAB6E6F91121}" destId="{2D59E8A0-35A5-4C14-ACB6-C419F4708CFD}" srcOrd="1" destOrd="0" parTransId="{DB915B69-A056-4462-A2F6-6D0154BE95DA}" sibTransId="{DAD7A98A-A68D-473D-AF10-D60F2C5E2F42}"/>
    <dgm:cxn modelId="{962554D8-5808-F549-B23E-72F41577E090}" type="presOf" srcId="{2D59E8A0-35A5-4C14-ACB6-C419F4708CFD}" destId="{CE981A90-8CDF-4322-A780-ADDB123465B8}" srcOrd="0" destOrd="0" presId="urn:microsoft.com/office/officeart/2008/layout/HorizontalMultiLevelHierarchy"/>
    <dgm:cxn modelId="{6E5838FE-6211-5A4A-8F46-75694AA1A8D2}" type="presOf" srcId="{32489AA9-D5C7-634F-BAB5-BE4337D4981D}" destId="{09E2A42D-B3B4-CA47-8936-C9DC3292D459}" srcOrd="1" destOrd="0" presId="urn:microsoft.com/office/officeart/2008/layout/HorizontalMultiLevelHierarchy"/>
    <dgm:cxn modelId="{9AA69582-A43C-E143-8702-4A6AD99C8F4A}" type="presParOf" srcId="{51013885-5F51-4313-80FF-782BB24E01B9}" destId="{1B706F17-3693-4784-8558-8830FCBB449B}" srcOrd="0" destOrd="0" presId="urn:microsoft.com/office/officeart/2008/layout/HorizontalMultiLevelHierarchy"/>
    <dgm:cxn modelId="{3CF4C408-097D-E846-B264-ABEC75AF4462}" type="presParOf" srcId="{1B706F17-3693-4784-8558-8830FCBB449B}" destId="{0C721D10-3542-4412-AD22-22288EEA139D}" srcOrd="0" destOrd="0" presId="urn:microsoft.com/office/officeart/2008/layout/HorizontalMultiLevelHierarchy"/>
    <dgm:cxn modelId="{B84C96BF-1EC8-8348-9351-3519CF717ECA}" type="presParOf" srcId="{1B706F17-3693-4784-8558-8830FCBB449B}" destId="{D3F08F11-E00A-46F5-B05B-8F68440D97CE}" srcOrd="1" destOrd="0" presId="urn:microsoft.com/office/officeart/2008/layout/HorizontalMultiLevelHierarchy"/>
    <dgm:cxn modelId="{91CADF19-480E-FA4C-A616-04CE9793EBB4}" type="presParOf" srcId="{D3F08F11-E00A-46F5-B05B-8F68440D97CE}" destId="{9A85F952-2551-7444-8F9E-818FA0A09302}" srcOrd="0" destOrd="0" presId="urn:microsoft.com/office/officeart/2008/layout/HorizontalMultiLevelHierarchy"/>
    <dgm:cxn modelId="{4FDA82DC-8F81-784C-B317-40FE86822C5C}" type="presParOf" srcId="{9A85F952-2551-7444-8F9E-818FA0A09302}" destId="{09E2A42D-B3B4-CA47-8936-C9DC3292D459}" srcOrd="0" destOrd="0" presId="urn:microsoft.com/office/officeart/2008/layout/HorizontalMultiLevelHierarchy"/>
    <dgm:cxn modelId="{2E80C881-3B65-5C43-AB19-351BB2032CC9}" type="presParOf" srcId="{D3F08F11-E00A-46F5-B05B-8F68440D97CE}" destId="{4303278F-8ACA-4B43-BF38-AE2FA3BE9290}" srcOrd="1" destOrd="0" presId="urn:microsoft.com/office/officeart/2008/layout/HorizontalMultiLevelHierarchy"/>
    <dgm:cxn modelId="{4D24BAA2-28BC-2043-BF33-EB5748AA628B}" type="presParOf" srcId="{4303278F-8ACA-4B43-BF38-AE2FA3BE9290}" destId="{9CF8B0AE-5A3E-2948-8572-1D4F319C0232}" srcOrd="0" destOrd="0" presId="urn:microsoft.com/office/officeart/2008/layout/HorizontalMultiLevelHierarchy"/>
    <dgm:cxn modelId="{BEADD873-E26B-C648-AFE2-3F0A5ACF6795}" type="presParOf" srcId="{4303278F-8ACA-4B43-BF38-AE2FA3BE9290}" destId="{0BF93FDF-15B6-1243-A7DB-71E54B0AD655}" srcOrd="1" destOrd="0" presId="urn:microsoft.com/office/officeart/2008/layout/HorizontalMultiLevelHierarchy"/>
    <dgm:cxn modelId="{CE331013-1613-DD4F-B817-BB5A4ED21FAC}" type="presParOf" srcId="{D3F08F11-E00A-46F5-B05B-8F68440D97CE}" destId="{FCD080C7-7E09-4B63-BB5F-366E17FE1D5E}" srcOrd="2" destOrd="0" presId="urn:microsoft.com/office/officeart/2008/layout/HorizontalMultiLevelHierarchy"/>
    <dgm:cxn modelId="{A51CD783-EC93-C847-B261-EB738A8F79EA}" type="presParOf" srcId="{FCD080C7-7E09-4B63-BB5F-366E17FE1D5E}" destId="{34841FD0-18BF-4416-B2C3-917E50BD852E}" srcOrd="0" destOrd="0" presId="urn:microsoft.com/office/officeart/2008/layout/HorizontalMultiLevelHierarchy"/>
    <dgm:cxn modelId="{CF4D0C45-0E80-694C-83E7-3E5F012A9C48}" type="presParOf" srcId="{D3F08F11-E00A-46F5-B05B-8F68440D97CE}" destId="{BEDD0FD9-95F7-43F8-A202-3B65D7A14A5F}" srcOrd="3" destOrd="0" presId="urn:microsoft.com/office/officeart/2008/layout/HorizontalMultiLevelHierarchy"/>
    <dgm:cxn modelId="{15A853EA-1C51-944D-894E-3EC477B71200}" type="presParOf" srcId="{BEDD0FD9-95F7-43F8-A202-3B65D7A14A5F}" destId="{CE981A90-8CDF-4322-A780-ADDB123465B8}" srcOrd="0" destOrd="0" presId="urn:microsoft.com/office/officeart/2008/layout/HorizontalMultiLevelHierarchy"/>
    <dgm:cxn modelId="{D7145AF4-E90A-2144-AC4B-CE8C455A6D3B}" type="presParOf" srcId="{BEDD0FD9-95F7-43F8-A202-3B65D7A14A5F}" destId="{D529F40A-DD08-4DA3-B5FF-E10591743B98}" srcOrd="1" destOrd="0" presId="urn:microsoft.com/office/officeart/2008/layout/HorizontalMultiLevelHierarchy"/>
    <dgm:cxn modelId="{ED12B26C-EE6F-DF46-9DCE-98208A1F6990}" type="presParOf" srcId="{D3F08F11-E00A-46F5-B05B-8F68440D97CE}" destId="{24124006-8BE0-4542-B37D-44F107A4F281}" srcOrd="4" destOrd="0" presId="urn:microsoft.com/office/officeart/2008/layout/HorizontalMultiLevelHierarchy"/>
    <dgm:cxn modelId="{10F17D37-8066-F343-B48A-9A71F038A96A}" type="presParOf" srcId="{24124006-8BE0-4542-B37D-44F107A4F281}" destId="{BD844F86-CEC1-4D49-AEC1-76029F7AADEC}" srcOrd="0" destOrd="0" presId="urn:microsoft.com/office/officeart/2008/layout/HorizontalMultiLevelHierarchy"/>
    <dgm:cxn modelId="{120312F5-F8C5-F849-BD51-1A787EAA77EF}" type="presParOf" srcId="{D3F08F11-E00A-46F5-B05B-8F68440D97CE}" destId="{7BB53FF3-004C-0C4B-A1F7-6E045BE2791A}" srcOrd="5" destOrd="0" presId="urn:microsoft.com/office/officeart/2008/layout/HorizontalMultiLevelHierarchy"/>
    <dgm:cxn modelId="{50ABE64A-26B4-D243-8460-521CC7ACAA45}" type="presParOf" srcId="{7BB53FF3-004C-0C4B-A1F7-6E045BE2791A}" destId="{A7C20746-B6DF-A14B-B717-FF2542AFB7DF}" srcOrd="0" destOrd="0" presId="urn:microsoft.com/office/officeart/2008/layout/HorizontalMultiLevelHierarchy"/>
    <dgm:cxn modelId="{E55F1D62-CF42-7B42-B3E0-99D9D3919A27}" type="presParOf" srcId="{7BB53FF3-004C-0C4B-A1F7-6E045BE2791A}" destId="{E3BB6CC8-4CB5-A443-ABE1-C23105AF182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247B710-0809-4FCC-B4A4-89FDE40990B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6AC3343-7323-42EA-9C56-EAB6E6F91121}">
      <dgm:prSet phldrT="[Tekst]" custT="1"/>
      <dgm:spPr>
        <a:solidFill>
          <a:schemeClr val="accent2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2000" b="1" dirty="0">
              <a:solidFill>
                <a:schemeClr val="tx1"/>
              </a:solidFill>
              <a:latin typeface="EYInterstate Light" panose="02000506000000020004" pitchFamily="2" charset="0"/>
            </a:rPr>
            <a:t>Wdrożenie procesu</a:t>
          </a:r>
        </a:p>
      </dgm:t>
    </dgm:pt>
    <dgm:pt modelId="{339EAF15-26C4-4C6D-964A-3612A32EBDE4}" type="parTrans" cxnId="{7E13C429-2064-4F30-AFAD-EF26972D8498}">
      <dgm:prSet/>
      <dgm:spPr/>
      <dgm:t>
        <a:bodyPr/>
        <a:lstStyle/>
        <a:p>
          <a:endParaRPr lang="pl-PL"/>
        </a:p>
      </dgm:t>
    </dgm:pt>
    <dgm:pt modelId="{24E4A5DF-0C41-46DC-8838-73C959CB84FC}" type="sibTrans" cxnId="{7E13C429-2064-4F30-AFAD-EF26972D8498}">
      <dgm:prSet/>
      <dgm:spPr/>
      <dgm:t>
        <a:bodyPr/>
        <a:lstStyle/>
        <a:p>
          <a:endParaRPr lang="pl-PL"/>
        </a:p>
      </dgm:t>
    </dgm:pt>
    <dgm:pt modelId="{D67B7324-766D-45A8-9E80-CC0C97F69AB7}">
      <dgm:prSet phldrT="[Tekst]" custT="1"/>
      <dgm:spPr>
        <a:solidFill>
          <a:schemeClr val="tx2">
            <a:lumMod val="95000"/>
          </a:schemeClr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1600" dirty="0">
              <a:solidFill>
                <a:schemeClr val="tx1"/>
              </a:solidFill>
              <a:latin typeface="EYInterstate Light" panose="02000506000000020004" pitchFamily="2" charset="0"/>
            </a:rPr>
            <a:t>Przeprowadzenie procesu rekrutacji w oparciu o przygotowane narzędzia</a:t>
          </a:r>
        </a:p>
      </dgm:t>
    </dgm:pt>
    <dgm:pt modelId="{E8383AF1-31C6-4503-80EB-5C793DBBAAC7}" type="parTrans" cxnId="{0B5466FA-EEAA-4C2D-957E-D24C25CD73DC}">
      <dgm:prSet/>
      <dgm:spPr/>
      <dgm:t>
        <a:bodyPr/>
        <a:lstStyle/>
        <a:p>
          <a:endParaRPr lang="pl-PL"/>
        </a:p>
      </dgm:t>
    </dgm:pt>
    <dgm:pt modelId="{4C11C892-BCB2-4067-A024-B96CDDDCCD57}" type="sibTrans" cxnId="{0B5466FA-EEAA-4C2D-957E-D24C25CD73DC}">
      <dgm:prSet/>
      <dgm:spPr/>
      <dgm:t>
        <a:bodyPr/>
        <a:lstStyle/>
        <a:p>
          <a:endParaRPr lang="pl-PL"/>
        </a:p>
      </dgm:t>
    </dgm:pt>
    <dgm:pt modelId="{3D1E4E10-B19C-46BC-9B80-EBAB2D00AFF3}">
      <dgm:prSet phldrT="[Tekst]" custT="1"/>
      <dgm:spPr>
        <a:solidFill>
          <a:schemeClr val="tx2">
            <a:lumMod val="95000"/>
          </a:schemeClr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1600" dirty="0">
              <a:solidFill>
                <a:schemeClr val="tx1"/>
              </a:solidFill>
              <a:latin typeface="EYInterstate Light" panose="02000506000000020004" pitchFamily="2" charset="0"/>
            </a:rPr>
            <a:t>Analiza skuteczności procesu</a:t>
          </a:r>
        </a:p>
      </dgm:t>
    </dgm:pt>
    <dgm:pt modelId="{67E55180-3BC7-4AE8-8564-73D6BE96199D}" type="parTrans" cxnId="{2A9F6674-2A92-49D4-BC57-5890DCE6D502}">
      <dgm:prSet/>
      <dgm:spPr/>
      <dgm:t>
        <a:bodyPr/>
        <a:lstStyle/>
        <a:p>
          <a:endParaRPr lang="pl-PL"/>
        </a:p>
      </dgm:t>
    </dgm:pt>
    <dgm:pt modelId="{2F543BDE-5E99-460E-B745-2231D8CAA7FC}" type="sibTrans" cxnId="{2A9F6674-2A92-49D4-BC57-5890DCE6D502}">
      <dgm:prSet/>
      <dgm:spPr/>
      <dgm:t>
        <a:bodyPr/>
        <a:lstStyle/>
        <a:p>
          <a:endParaRPr lang="pl-PL"/>
        </a:p>
      </dgm:t>
    </dgm:pt>
    <dgm:pt modelId="{2D59E8A0-35A5-4C14-ACB6-C419F4708CFD}">
      <dgm:prSet phldrT="[Tekst]" custT="1"/>
      <dgm:spPr>
        <a:solidFill>
          <a:schemeClr val="tx2">
            <a:lumMod val="95000"/>
          </a:schemeClr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1600" dirty="0">
              <a:solidFill>
                <a:schemeClr val="tx1"/>
              </a:solidFill>
              <a:latin typeface="EYInterstate Light" panose="02000506000000020004" pitchFamily="2" charset="0"/>
            </a:rPr>
            <a:t>Walidacja procesu</a:t>
          </a:r>
        </a:p>
      </dgm:t>
    </dgm:pt>
    <dgm:pt modelId="{DB915B69-A056-4462-A2F6-6D0154BE95DA}" type="parTrans" cxnId="{78E39BC7-24E2-412B-88D1-A9A550E6C05E}">
      <dgm:prSet/>
      <dgm:spPr/>
      <dgm:t>
        <a:bodyPr/>
        <a:lstStyle/>
        <a:p>
          <a:endParaRPr lang="pl-PL"/>
        </a:p>
      </dgm:t>
    </dgm:pt>
    <dgm:pt modelId="{DAD7A98A-A68D-473D-AF10-D60F2C5E2F42}" type="sibTrans" cxnId="{78E39BC7-24E2-412B-88D1-A9A550E6C05E}">
      <dgm:prSet/>
      <dgm:spPr/>
      <dgm:t>
        <a:bodyPr/>
        <a:lstStyle/>
        <a:p>
          <a:endParaRPr lang="pl-PL"/>
        </a:p>
      </dgm:t>
    </dgm:pt>
    <dgm:pt modelId="{51013885-5F51-4313-80FF-782BB24E01B9}" type="pres">
      <dgm:prSet presAssocID="{E247B710-0809-4FCC-B4A4-89FDE40990B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B706F17-3693-4784-8558-8830FCBB449B}" type="pres">
      <dgm:prSet presAssocID="{86AC3343-7323-42EA-9C56-EAB6E6F91121}" presName="root1" presStyleCnt="0"/>
      <dgm:spPr/>
    </dgm:pt>
    <dgm:pt modelId="{0C721D10-3542-4412-AD22-22288EEA139D}" type="pres">
      <dgm:prSet presAssocID="{86AC3343-7323-42EA-9C56-EAB6E6F91121}" presName="LevelOneTextNode" presStyleLbl="node0" presStyleIdx="0" presStyleCnt="1" custLinFactNeighborX="-7318">
        <dgm:presLayoutVars>
          <dgm:chPref val="3"/>
        </dgm:presLayoutVars>
      </dgm:prSet>
      <dgm:spPr/>
    </dgm:pt>
    <dgm:pt modelId="{D3F08F11-E00A-46F5-B05B-8F68440D97CE}" type="pres">
      <dgm:prSet presAssocID="{86AC3343-7323-42EA-9C56-EAB6E6F91121}" presName="level2hierChild" presStyleCnt="0"/>
      <dgm:spPr/>
    </dgm:pt>
    <dgm:pt modelId="{F048CCFE-F3D4-4138-A235-599E8E56554F}" type="pres">
      <dgm:prSet presAssocID="{E8383AF1-31C6-4503-80EB-5C793DBBAAC7}" presName="conn2-1" presStyleLbl="parChTrans1D2" presStyleIdx="0" presStyleCnt="3"/>
      <dgm:spPr/>
    </dgm:pt>
    <dgm:pt modelId="{F892BF55-6BC2-4C73-ADF5-BEF91C2A3C59}" type="pres">
      <dgm:prSet presAssocID="{E8383AF1-31C6-4503-80EB-5C793DBBAAC7}" presName="connTx" presStyleLbl="parChTrans1D2" presStyleIdx="0" presStyleCnt="3"/>
      <dgm:spPr/>
    </dgm:pt>
    <dgm:pt modelId="{E1B82801-9A12-4216-8022-6A07F5B6DFB2}" type="pres">
      <dgm:prSet presAssocID="{D67B7324-766D-45A8-9E80-CC0C97F69AB7}" presName="root2" presStyleCnt="0"/>
      <dgm:spPr/>
    </dgm:pt>
    <dgm:pt modelId="{8C377436-EA83-48BA-B837-43C29BE78ABB}" type="pres">
      <dgm:prSet presAssocID="{D67B7324-766D-45A8-9E80-CC0C97F69AB7}" presName="LevelTwoTextNode" presStyleLbl="node2" presStyleIdx="0" presStyleCnt="3">
        <dgm:presLayoutVars>
          <dgm:chPref val="3"/>
        </dgm:presLayoutVars>
      </dgm:prSet>
      <dgm:spPr/>
    </dgm:pt>
    <dgm:pt modelId="{464D1EC5-240A-4947-ABB4-508C30158523}" type="pres">
      <dgm:prSet presAssocID="{D67B7324-766D-45A8-9E80-CC0C97F69AB7}" presName="level3hierChild" presStyleCnt="0"/>
      <dgm:spPr/>
    </dgm:pt>
    <dgm:pt modelId="{FCD080C7-7E09-4B63-BB5F-366E17FE1D5E}" type="pres">
      <dgm:prSet presAssocID="{DB915B69-A056-4462-A2F6-6D0154BE95DA}" presName="conn2-1" presStyleLbl="parChTrans1D2" presStyleIdx="1" presStyleCnt="3"/>
      <dgm:spPr/>
    </dgm:pt>
    <dgm:pt modelId="{34841FD0-18BF-4416-B2C3-917E50BD852E}" type="pres">
      <dgm:prSet presAssocID="{DB915B69-A056-4462-A2F6-6D0154BE95DA}" presName="connTx" presStyleLbl="parChTrans1D2" presStyleIdx="1" presStyleCnt="3"/>
      <dgm:spPr/>
    </dgm:pt>
    <dgm:pt modelId="{BEDD0FD9-95F7-43F8-A202-3B65D7A14A5F}" type="pres">
      <dgm:prSet presAssocID="{2D59E8A0-35A5-4C14-ACB6-C419F4708CFD}" presName="root2" presStyleCnt="0"/>
      <dgm:spPr/>
    </dgm:pt>
    <dgm:pt modelId="{CE981A90-8CDF-4322-A780-ADDB123465B8}" type="pres">
      <dgm:prSet presAssocID="{2D59E8A0-35A5-4C14-ACB6-C419F4708CFD}" presName="LevelTwoTextNode" presStyleLbl="node2" presStyleIdx="1" presStyleCnt="3">
        <dgm:presLayoutVars>
          <dgm:chPref val="3"/>
        </dgm:presLayoutVars>
      </dgm:prSet>
      <dgm:spPr/>
    </dgm:pt>
    <dgm:pt modelId="{D529F40A-DD08-4DA3-B5FF-E10591743B98}" type="pres">
      <dgm:prSet presAssocID="{2D59E8A0-35A5-4C14-ACB6-C419F4708CFD}" presName="level3hierChild" presStyleCnt="0"/>
      <dgm:spPr/>
    </dgm:pt>
    <dgm:pt modelId="{17783A58-2B3E-4A3D-9480-5C822BD5D858}" type="pres">
      <dgm:prSet presAssocID="{67E55180-3BC7-4AE8-8564-73D6BE96199D}" presName="conn2-1" presStyleLbl="parChTrans1D2" presStyleIdx="2" presStyleCnt="3"/>
      <dgm:spPr/>
    </dgm:pt>
    <dgm:pt modelId="{227F2ABE-DDE4-4C29-9870-88207F39ECBB}" type="pres">
      <dgm:prSet presAssocID="{67E55180-3BC7-4AE8-8564-73D6BE96199D}" presName="connTx" presStyleLbl="parChTrans1D2" presStyleIdx="2" presStyleCnt="3"/>
      <dgm:spPr/>
    </dgm:pt>
    <dgm:pt modelId="{AB2A2833-58C0-4867-945E-5760517C6F5F}" type="pres">
      <dgm:prSet presAssocID="{3D1E4E10-B19C-46BC-9B80-EBAB2D00AFF3}" presName="root2" presStyleCnt="0"/>
      <dgm:spPr/>
    </dgm:pt>
    <dgm:pt modelId="{9861CC59-779E-4795-889E-8D2334A7EE27}" type="pres">
      <dgm:prSet presAssocID="{3D1E4E10-B19C-46BC-9B80-EBAB2D00AFF3}" presName="LevelTwoTextNode" presStyleLbl="node2" presStyleIdx="2" presStyleCnt="3">
        <dgm:presLayoutVars>
          <dgm:chPref val="3"/>
        </dgm:presLayoutVars>
      </dgm:prSet>
      <dgm:spPr/>
    </dgm:pt>
    <dgm:pt modelId="{F8730E7A-7A6B-4794-BD80-B0992F32C28A}" type="pres">
      <dgm:prSet presAssocID="{3D1E4E10-B19C-46BC-9B80-EBAB2D00AFF3}" presName="level3hierChild" presStyleCnt="0"/>
      <dgm:spPr/>
    </dgm:pt>
  </dgm:ptLst>
  <dgm:cxnLst>
    <dgm:cxn modelId="{237E5904-C8D4-F540-BF10-7D6264E5D308}" type="presOf" srcId="{2D59E8A0-35A5-4C14-ACB6-C419F4708CFD}" destId="{CE981A90-8CDF-4322-A780-ADDB123465B8}" srcOrd="0" destOrd="0" presId="urn:microsoft.com/office/officeart/2008/layout/HorizontalMultiLevelHierarchy"/>
    <dgm:cxn modelId="{7E13C429-2064-4F30-AFAD-EF26972D8498}" srcId="{E247B710-0809-4FCC-B4A4-89FDE40990B8}" destId="{86AC3343-7323-42EA-9C56-EAB6E6F91121}" srcOrd="0" destOrd="0" parTransId="{339EAF15-26C4-4C6D-964A-3612A32EBDE4}" sibTransId="{24E4A5DF-0C41-46DC-8838-73C959CB84FC}"/>
    <dgm:cxn modelId="{2467BF48-0271-5A40-967E-1284CE4BDCC5}" type="presOf" srcId="{86AC3343-7323-42EA-9C56-EAB6E6F91121}" destId="{0C721D10-3542-4412-AD22-22288EEA139D}" srcOrd="0" destOrd="0" presId="urn:microsoft.com/office/officeart/2008/layout/HorizontalMultiLevelHierarchy"/>
    <dgm:cxn modelId="{D9A8CC58-AEBE-FD42-BC35-8F7EBEB79152}" type="presOf" srcId="{E8383AF1-31C6-4503-80EB-5C793DBBAAC7}" destId="{F048CCFE-F3D4-4138-A235-599E8E56554F}" srcOrd="0" destOrd="0" presId="urn:microsoft.com/office/officeart/2008/layout/HorizontalMultiLevelHierarchy"/>
    <dgm:cxn modelId="{A784FD60-BFF5-6D4D-88F6-078252994878}" type="presOf" srcId="{67E55180-3BC7-4AE8-8564-73D6BE96199D}" destId="{17783A58-2B3E-4A3D-9480-5C822BD5D858}" srcOrd="0" destOrd="0" presId="urn:microsoft.com/office/officeart/2008/layout/HorizontalMultiLevelHierarchy"/>
    <dgm:cxn modelId="{97E0FF61-2AD8-BD4B-88EF-F32D5CE43A03}" type="presOf" srcId="{D67B7324-766D-45A8-9E80-CC0C97F69AB7}" destId="{8C377436-EA83-48BA-B837-43C29BE78ABB}" srcOrd="0" destOrd="0" presId="urn:microsoft.com/office/officeart/2008/layout/HorizontalMultiLevelHierarchy"/>
    <dgm:cxn modelId="{2A9F6674-2A92-49D4-BC57-5890DCE6D502}" srcId="{86AC3343-7323-42EA-9C56-EAB6E6F91121}" destId="{3D1E4E10-B19C-46BC-9B80-EBAB2D00AFF3}" srcOrd="2" destOrd="0" parTransId="{67E55180-3BC7-4AE8-8564-73D6BE96199D}" sibTransId="{2F543BDE-5E99-460E-B745-2231D8CAA7FC}"/>
    <dgm:cxn modelId="{40902D89-4608-42EE-8A4F-CC75BA761A04}" type="presOf" srcId="{E247B710-0809-4FCC-B4A4-89FDE40990B8}" destId="{51013885-5F51-4313-80FF-782BB24E01B9}" srcOrd="0" destOrd="0" presId="urn:microsoft.com/office/officeart/2008/layout/HorizontalMultiLevelHierarchy"/>
    <dgm:cxn modelId="{576FD58C-5A80-5846-BC53-E9CC112355C2}" type="presOf" srcId="{3D1E4E10-B19C-46BC-9B80-EBAB2D00AFF3}" destId="{9861CC59-779E-4795-889E-8D2334A7EE27}" srcOrd="0" destOrd="0" presId="urn:microsoft.com/office/officeart/2008/layout/HorizontalMultiLevelHierarchy"/>
    <dgm:cxn modelId="{F31E0694-6773-AF41-B624-AB8B8441FA9D}" type="presOf" srcId="{DB915B69-A056-4462-A2F6-6D0154BE95DA}" destId="{34841FD0-18BF-4416-B2C3-917E50BD852E}" srcOrd="1" destOrd="0" presId="urn:microsoft.com/office/officeart/2008/layout/HorizontalMultiLevelHierarchy"/>
    <dgm:cxn modelId="{68ECA798-BD34-1F4B-81DE-9A9360834405}" type="presOf" srcId="{E8383AF1-31C6-4503-80EB-5C793DBBAAC7}" destId="{F892BF55-6BC2-4C73-ADF5-BEF91C2A3C59}" srcOrd="1" destOrd="0" presId="urn:microsoft.com/office/officeart/2008/layout/HorizontalMultiLevelHierarchy"/>
    <dgm:cxn modelId="{20FBC8BE-015C-8B42-B2D5-22A0181599F6}" type="presOf" srcId="{DB915B69-A056-4462-A2F6-6D0154BE95DA}" destId="{FCD080C7-7E09-4B63-BB5F-366E17FE1D5E}" srcOrd="0" destOrd="0" presId="urn:microsoft.com/office/officeart/2008/layout/HorizontalMultiLevelHierarchy"/>
    <dgm:cxn modelId="{78E39BC7-24E2-412B-88D1-A9A550E6C05E}" srcId="{86AC3343-7323-42EA-9C56-EAB6E6F91121}" destId="{2D59E8A0-35A5-4C14-ACB6-C419F4708CFD}" srcOrd="1" destOrd="0" parTransId="{DB915B69-A056-4462-A2F6-6D0154BE95DA}" sibTransId="{DAD7A98A-A68D-473D-AF10-D60F2C5E2F42}"/>
    <dgm:cxn modelId="{BEEF60E9-D400-3C4A-953A-84FAC0C4DBEB}" type="presOf" srcId="{67E55180-3BC7-4AE8-8564-73D6BE96199D}" destId="{227F2ABE-DDE4-4C29-9870-88207F39ECBB}" srcOrd="1" destOrd="0" presId="urn:microsoft.com/office/officeart/2008/layout/HorizontalMultiLevelHierarchy"/>
    <dgm:cxn modelId="{0B5466FA-EEAA-4C2D-957E-D24C25CD73DC}" srcId="{86AC3343-7323-42EA-9C56-EAB6E6F91121}" destId="{D67B7324-766D-45A8-9E80-CC0C97F69AB7}" srcOrd="0" destOrd="0" parTransId="{E8383AF1-31C6-4503-80EB-5C793DBBAAC7}" sibTransId="{4C11C892-BCB2-4067-A024-B96CDDDCCD57}"/>
    <dgm:cxn modelId="{E40EB891-B3E1-2F4C-927E-50502A968C9B}" type="presParOf" srcId="{51013885-5F51-4313-80FF-782BB24E01B9}" destId="{1B706F17-3693-4784-8558-8830FCBB449B}" srcOrd="0" destOrd="0" presId="urn:microsoft.com/office/officeart/2008/layout/HorizontalMultiLevelHierarchy"/>
    <dgm:cxn modelId="{EB893A87-4EE2-4F4A-9AD1-41C10063144F}" type="presParOf" srcId="{1B706F17-3693-4784-8558-8830FCBB449B}" destId="{0C721D10-3542-4412-AD22-22288EEA139D}" srcOrd="0" destOrd="0" presId="urn:microsoft.com/office/officeart/2008/layout/HorizontalMultiLevelHierarchy"/>
    <dgm:cxn modelId="{0DA4C486-00A7-D145-82BE-F93C0C383C46}" type="presParOf" srcId="{1B706F17-3693-4784-8558-8830FCBB449B}" destId="{D3F08F11-E00A-46F5-B05B-8F68440D97CE}" srcOrd="1" destOrd="0" presId="urn:microsoft.com/office/officeart/2008/layout/HorizontalMultiLevelHierarchy"/>
    <dgm:cxn modelId="{E81DDB8B-518F-1B46-ACCA-287B16B5C74E}" type="presParOf" srcId="{D3F08F11-E00A-46F5-B05B-8F68440D97CE}" destId="{F048CCFE-F3D4-4138-A235-599E8E56554F}" srcOrd="0" destOrd="0" presId="urn:microsoft.com/office/officeart/2008/layout/HorizontalMultiLevelHierarchy"/>
    <dgm:cxn modelId="{54A8E07D-4025-9D4E-A6D1-DE7D58E707AA}" type="presParOf" srcId="{F048CCFE-F3D4-4138-A235-599E8E56554F}" destId="{F892BF55-6BC2-4C73-ADF5-BEF91C2A3C59}" srcOrd="0" destOrd="0" presId="urn:microsoft.com/office/officeart/2008/layout/HorizontalMultiLevelHierarchy"/>
    <dgm:cxn modelId="{CE922951-EEA8-044F-BC73-2B0F1B000FF3}" type="presParOf" srcId="{D3F08F11-E00A-46F5-B05B-8F68440D97CE}" destId="{E1B82801-9A12-4216-8022-6A07F5B6DFB2}" srcOrd="1" destOrd="0" presId="urn:microsoft.com/office/officeart/2008/layout/HorizontalMultiLevelHierarchy"/>
    <dgm:cxn modelId="{0B4B7614-86E9-5840-B648-5B99B770D419}" type="presParOf" srcId="{E1B82801-9A12-4216-8022-6A07F5B6DFB2}" destId="{8C377436-EA83-48BA-B837-43C29BE78ABB}" srcOrd="0" destOrd="0" presId="urn:microsoft.com/office/officeart/2008/layout/HorizontalMultiLevelHierarchy"/>
    <dgm:cxn modelId="{09C29FC4-3297-8942-A5CF-56C2434A1200}" type="presParOf" srcId="{E1B82801-9A12-4216-8022-6A07F5B6DFB2}" destId="{464D1EC5-240A-4947-ABB4-508C30158523}" srcOrd="1" destOrd="0" presId="urn:microsoft.com/office/officeart/2008/layout/HorizontalMultiLevelHierarchy"/>
    <dgm:cxn modelId="{48E25C9F-4169-694E-8328-028F8214F825}" type="presParOf" srcId="{D3F08F11-E00A-46F5-B05B-8F68440D97CE}" destId="{FCD080C7-7E09-4B63-BB5F-366E17FE1D5E}" srcOrd="2" destOrd="0" presId="urn:microsoft.com/office/officeart/2008/layout/HorizontalMultiLevelHierarchy"/>
    <dgm:cxn modelId="{BE0E1058-575C-844F-A699-B612D095F672}" type="presParOf" srcId="{FCD080C7-7E09-4B63-BB5F-366E17FE1D5E}" destId="{34841FD0-18BF-4416-B2C3-917E50BD852E}" srcOrd="0" destOrd="0" presId="urn:microsoft.com/office/officeart/2008/layout/HorizontalMultiLevelHierarchy"/>
    <dgm:cxn modelId="{31A1C974-A379-E347-8AFC-C0390C7446EB}" type="presParOf" srcId="{D3F08F11-E00A-46F5-B05B-8F68440D97CE}" destId="{BEDD0FD9-95F7-43F8-A202-3B65D7A14A5F}" srcOrd="3" destOrd="0" presId="urn:microsoft.com/office/officeart/2008/layout/HorizontalMultiLevelHierarchy"/>
    <dgm:cxn modelId="{FA44AB39-7173-DA45-B504-13BAB3B0DE90}" type="presParOf" srcId="{BEDD0FD9-95F7-43F8-A202-3B65D7A14A5F}" destId="{CE981A90-8CDF-4322-A780-ADDB123465B8}" srcOrd="0" destOrd="0" presId="urn:microsoft.com/office/officeart/2008/layout/HorizontalMultiLevelHierarchy"/>
    <dgm:cxn modelId="{7A645B30-954F-7645-8135-88B06FF07F88}" type="presParOf" srcId="{BEDD0FD9-95F7-43F8-A202-3B65D7A14A5F}" destId="{D529F40A-DD08-4DA3-B5FF-E10591743B98}" srcOrd="1" destOrd="0" presId="urn:microsoft.com/office/officeart/2008/layout/HorizontalMultiLevelHierarchy"/>
    <dgm:cxn modelId="{F685EF98-74F7-8C4E-8D38-12407A14EEF3}" type="presParOf" srcId="{D3F08F11-E00A-46F5-B05B-8F68440D97CE}" destId="{17783A58-2B3E-4A3D-9480-5C822BD5D858}" srcOrd="4" destOrd="0" presId="urn:microsoft.com/office/officeart/2008/layout/HorizontalMultiLevelHierarchy"/>
    <dgm:cxn modelId="{03D1C054-058B-9041-8EBC-BC9B856042DB}" type="presParOf" srcId="{17783A58-2B3E-4A3D-9480-5C822BD5D858}" destId="{227F2ABE-DDE4-4C29-9870-88207F39ECBB}" srcOrd="0" destOrd="0" presId="urn:microsoft.com/office/officeart/2008/layout/HorizontalMultiLevelHierarchy"/>
    <dgm:cxn modelId="{61EBD72C-7B4B-7640-8C50-F8FEF6FE2AC8}" type="presParOf" srcId="{D3F08F11-E00A-46F5-B05B-8F68440D97CE}" destId="{AB2A2833-58C0-4867-945E-5760517C6F5F}" srcOrd="5" destOrd="0" presId="urn:microsoft.com/office/officeart/2008/layout/HorizontalMultiLevelHierarchy"/>
    <dgm:cxn modelId="{9AFD9305-B1A6-5141-8108-7BB984B91094}" type="presParOf" srcId="{AB2A2833-58C0-4867-945E-5760517C6F5F}" destId="{9861CC59-779E-4795-889E-8D2334A7EE27}" srcOrd="0" destOrd="0" presId="urn:microsoft.com/office/officeart/2008/layout/HorizontalMultiLevelHierarchy"/>
    <dgm:cxn modelId="{3FC30C31-70EC-1849-B5BF-6F4721F341CF}" type="presParOf" srcId="{AB2A2833-58C0-4867-945E-5760517C6F5F}" destId="{F8730E7A-7A6B-4794-BD80-B0992F32C28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426865-2174-4D81-B3AA-5E52353FF0EE}">
      <dsp:nvSpPr>
        <dsp:cNvPr id="0" name=""/>
        <dsp:cNvSpPr/>
      </dsp:nvSpPr>
      <dsp:spPr>
        <a:xfrm>
          <a:off x="2047912" y="-3097"/>
          <a:ext cx="4514905" cy="4514905"/>
        </a:xfrm>
        <a:prstGeom prst="circularArrow">
          <a:avLst>
            <a:gd name="adj1" fmla="val 5274"/>
            <a:gd name="adj2" fmla="val 312630"/>
            <a:gd name="adj3" fmla="val 14228845"/>
            <a:gd name="adj4" fmla="val 17126601"/>
            <a:gd name="adj5" fmla="val 5477"/>
          </a:avLst>
        </a:prstGeom>
        <a:solidFill>
          <a:srgbClr val="5F5F5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93A99F-A8F1-43AF-AC6B-BE08FDFF938B}">
      <dsp:nvSpPr>
        <dsp:cNvPr id="0" name=""/>
        <dsp:cNvSpPr/>
      </dsp:nvSpPr>
      <dsp:spPr>
        <a:xfrm>
          <a:off x="3447445" y="2416"/>
          <a:ext cx="1715839" cy="857919"/>
        </a:xfrm>
        <a:prstGeom prst="roundRect">
          <a:avLst/>
        </a:prstGeom>
        <a:solidFill>
          <a:srgbClr val="00B0F0"/>
        </a:solidFill>
        <a:ln w="25400" cap="flat" cmpd="sng" algn="ctr">
          <a:noFill/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rgbClr val="000000"/>
              </a:solidFill>
              <a:latin typeface="EYInterstate Light" panose="02000506000000020004" pitchFamily="2" charset="0"/>
              <a:ea typeface="+mn-ea"/>
              <a:cs typeface="+mn-cs"/>
            </a:rPr>
            <a:t>Analiza potrzeby biznesowej</a:t>
          </a:r>
        </a:p>
      </dsp:txBody>
      <dsp:txXfrm>
        <a:off x="3489325" y="44296"/>
        <a:ext cx="1632079" cy="774159"/>
      </dsp:txXfrm>
    </dsp:sp>
    <dsp:sp modelId="{33A1201C-87D2-492F-A3B6-1460E73BAA30}">
      <dsp:nvSpPr>
        <dsp:cNvPr id="0" name=""/>
        <dsp:cNvSpPr/>
      </dsp:nvSpPr>
      <dsp:spPr>
        <a:xfrm>
          <a:off x="5033661" y="918218"/>
          <a:ext cx="1715839" cy="857919"/>
        </a:xfrm>
        <a:prstGeom prst="roundRect">
          <a:avLst/>
        </a:prstGeom>
        <a:solidFill>
          <a:srgbClr val="00B0F0"/>
        </a:solidFill>
        <a:ln w="25400" cap="flat" cmpd="sng" algn="ctr">
          <a:noFill/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rgbClr val="000000"/>
              </a:solidFill>
              <a:latin typeface="EYInterstate Light" panose="02000506000000020004" pitchFamily="2" charset="0"/>
              <a:ea typeface="+mn-ea"/>
              <a:cs typeface="+mn-cs"/>
            </a:rPr>
            <a:t>Oszacowanie zasobów</a:t>
          </a:r>
        </a:p>
      </dsp:txBody>
      <dsp:txXfrm>
        <a:off x="5075541" y="960098"/>
        <a:ext cx="1632079" cy="774159"/>
      </dsp:txXfrm>
    </dsp:sp>
    <dsp:sp modelId="{FD5F69B4-B0B7-4394-82FE-653656BCDA51}">
      <dsp:nvSpPr>
        <dsp:cNvPr id="0" name=""/>
        <dsp:cNvSpPr/>
      </dsp:nvSpPr>
      <dsp:spPr>
        <a:xfrm>
          <a:off x="5201883" y="2513554"/>
          <a:ext cx="2098420" cy="857919"/>
        </a:xfrm>
        <a:prstGeom prst="roundRect">
          <a:avLst/>
        </a:prstGeom>
        <a:solidFill>
          <a:srgbClr val="00B0F0"/>
        </a:solidFill>
        <a:ln w="25400" cap="flat" cmpd="sng" algn="ctr">
          <a:noFill/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rgbClr val="000000"/>
              </a:solidFill>
              <a:latin typeface="EYInterstate Light" panose="02000506000000020004" pitchFamily="2" charset="0"/>
              <a:ea typeface="+mn-ea"/>
              <a:cs typeface="+mn-cs"/>
            </a:rPr>
            <a:t>Przygotowanie procesu i komunikacja</a:t>
          </a:r>
        </a:p>
      </dsp:txBody>
      <dsp:txXfrm>
        <a:off x="5243763" y="2555434"/>
        <a:ext cx="2014660" cy="774159"/>
      </dsp:txXfrm>
    </dsp:sp>
    <dsp:sp modelId="{C945491E-1EC8-41CA-B500-595F5B70CAE7}">
      <dsp:nvSpPr>
        <dsp:cNvPr id="0" name=""/>
        <dsp:cNvSpPr/>
      </dsp:nvSpPr>
      <dsp:spPr>
        <a:xfrm>
          <a:off x="3379687" y="3665625"/>
          <a:ext cx="1851356" cy="857919"/>
        </a:xfrm>
        <a:prstGeom prst="roundRect">
          <a:avLst/>
        </a:prstGeom>
        <a:solidFill>
          <a:srgbClr val="00B0F0"/>
        </a:solidFill>
        <a:ln w="25400" cap="flat" cmpd="sng" algn="ctr">
          <a:noFill/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rgbClr val="000000"/>
              </a:solidFill>
              <a:latin typeface="EYInterstate Light" panose="02000506000000020004" pitchFamily="2" charset="0"/>
              <a:ea typeface="+mn-ea"/>
              <a:cs typeface="+mn-cs"/>
            </a:rPr>
            <a:t>Zaprojektowanie narzędzi</a:t>
          </a:r>
        </a:p>
      </dsp:txBody>
      <dsp:txXfrm>
        <a:off x="3421567" y="3707505"/>
        <a:ext cx="1767596" cy="774159"/>
      </dsp:txXfrm>
    </dsp:sp>
    <dsp:sp modelId="{5F700B34-C0ED-1648-AFE5-484B60214C33}">
      <dsp:nvSpPr>
        <dsp:cNvPr id="0" name=""/>
        <dsp:cNvSpPr/>
      </dsp:nvSpPr>
      <dsp:spPr>
        <a:xfrm>
          <a:off x="925860" y="2487294"/>
          <a:ext cx="2860681" cy="792546"/>
        </a:xfrm>
        <a:prstGeom prst="roundRect">
          <a:avLst/>
        </a:prstGeom>
        <a:solidFill>
          <a:srgbClr val="00B0F0"/>
        </a:solidFill>
        <a:ln w="25400" cap="flat" cmpd="sng" algn="ctr">
          <a:noFill/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noProof="0" dirty="0">
              <a:solidFill>
                <a:srgbClr val="000000"/>
              </a:solidFill>
              <a:latin typeface="EYInterstate Light" panose="02000506000000020004" pitchFamily="2" charset="0"/>
              <a:ea typeface="+mn-ea"/>
              <a:cs typeface="+mn-cs"/>
            </a:rPr>
            <a:t>Przygotowanie do wdrożenia</a:t>
          </a:r>
          <a:endParaRPr lang="pl-PL" sz="1200" kern="1200" dirty="0">
            <a:solidFill>
              <a:srgbClr val="000000"/>
            </a:solidFill>
            <a:latin typeface="EYInterstate Light" panose="02000506000000020004" pitchFamily="2" charset="0"/>
            <a:ea typeface="+mn-ea"/>
            <a:cs typeface="+mn-cs"/>
          </a:endParaRPr>
        </a:p>
      </dsp:txBody>
      <dsp:txXfrm>
        <a:off x="964549" y="2525983"/>
        <a:ext cx="2783303" cy="715168"/>
      </dsp:txXfrm>
    </dsp:sp>
    <dsp:sp modelId="{5ABDCD36-0409-E749-932B-CCB47DBAC6BD}">
      <dsp:nvSpPr>
        <dsp:cNvPr id="0" name=""/>
        <dsp:cNvSpPr/>
      </dsp:nvSpPr>
      <dsp:spPr>
        <a:xfrm>
          <a:off x="1510575" y="911403"/>
          <a:ext cx="2252759" cy="892082"/>
        </a:xfrm>
        <a:prstGeom prst="roundRect">
          <a:avLst/>
        </a:prstGeom>
        <a:solidFill>
          <a:srgbClr val="00B0F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noProof="0" dirty="0">
              <a:solidFill>
                <a:srgbClr val="000000"/>
              </a:solidFill>
              <a:latin typeface="EYInterstate Light" panose="02000506000000020004" pitchFamily="2" charset="0"/>
              <a:ea typeface="+mn-ea"/>
              <a:cs typeface="+mn-cs"/>
            </a:rPr>
            <a:t>Wdrożenie procesu</a:t>
          </a:r>
          <a:endParaRPr lang="pl-PL" sz="1200" kern="1200" dirty="0">
            <a:solidFill>
              <a:srgbClr val="000000"/>
            </a:solidFill>
            <a:latin typeface="EYInterstate Light" panose="02000506000000020004" pitchFamily="2" charset="0"/>
            <a:ea typeface="+mn-ea"/>
            <a:cs typeface="+mn-cs"/>
          </a:endParaRPr>
        </a:p>
      </dsp:txBody>
      <dsp:txXfrm>
        <a:off x="1554123" y="954951"/>
        <a:ext cx="2165663" cy="8049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D080C7-7E09-4B63-BB5F-366E17FE1D5E}">
      <dsp:nvSpPr>
        <dsp:cNvPr id="0" name=""/>
        <dsp:cNvSpPr/>
      </dsp:nvSpPr>
      <dsp:spPr>
        <a:xfrm>
          <a:off x="816680" y="2348706"/>
          <a:ext cx="536399" cy="15312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8199" y="0"/>
              </a:lnTo>
              <a:lnTo>
                <a:pt x="268199" y="1531275"/>
              </a:lnTo>
              <a:lnTo>
                <a:pt x="536399" y="15312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600" kern="1200"/>
        </a:p>
      </dsp:txBody>
      <dsp:txXfrm>
        <a:off x="1044317" y="3073781"/>
        <a:ext cx="81125" cy="81125"/>
      </dsp:txXfrm>
    </dsp:sp>
    <dsp:sp modelId="{17783A58-2B3E-4A3D-9480-5C822BD5D858}">
      <dsp:nvSpPr>
        <dsp:cNvPr id="0" name=""/>
        <dsp:cNvSpPr/>
      </dsp:nvSpPr>
      <dsp:spPr>
        <a:xfrm>
          <a:off x="816680" y="2348706"/>
          <a:ext cx="536399" cy="510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8199" y="0"/>
              </a:lnTo>
              <a:lnTo>
                <a:pt x="268199" y="510425"/>
              </a:lnTo>
              <a:lnTo>
                <a:pt x="536399" y="510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1066368" y="2585407"/>
        <a:ext cx="37022" cy="37022"/>
      </dsp:txXfrm>
    </dsp:sp>
    <dsp:sp modelId="{AC2C82A3-5EDF-7A4D-BA48-A15C75C54075}">
      <dsp:nvSpPr>
        <dsp:cNvPr id="0" name=""/>
        <dsp:cNvSpPr/>
      </dsp:nvSpPr>
      <dsp:spPr>
        <a:xfrm>
          <a:off x="816680" y="1838281"/>
          <a:ext cx="536399" cy="510425"/>
        </a:xfrm>
        <a:custGeom>
          <a:avLst/>
          <a:gdLst/>
          <a:ahLst/>
          <a:cxnLst/>
          <a:rect l="0" t="0" r="0" b="0"/>
          <a:pathLst>
            <a:path>
              <a:moveTo>
                <a:pt x="0" y="510425"/>
              </a:moveTo>
              <a:lnTo>
                <a:pt x="268199" y="510425"/>
              </a:lnTo>
              <a:lnTo>
                <a:pt x="268199" y="0"/>
              </a:lnTo>
              <a:lnTo>
                <a:pt x="53639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066368" y="2074982"/>
        <a:ext cx="37022" cy="37022"/>
      </dsp:txXfrm>
    </dsp:sp>
    <dsp:sp modelId="{F048CCFE-F3D4-4138-A235-599E8E56554F}">
      <dsp:nvSpPr>
        <dsp:cNvPr id="0" name=""/>
        <dsp:cNvSpPr/>
      </dsp:nvSpPr>
      <dsp:spPr>
        <a:xfrm>
          <a:off x="816680" y="817431"/>
          <a:ext cx="536399" cy="1531275"/>
        </a:xfrm>
        <a:custGeom>
          <a:avLst/>
          <a:gdLst/>
          <a:ahLst/>
          <a:cxnLst/>
          <a:rect l="0" t="0" r="0" b="0"/>
          <a:pathLst>
            <a:path>
              <a:moveTo>
                <a:pt x="0" y="1531275"/>
              </a:moveTo>
              <a:lnTo>
                <a:pt x="268199" y="1531275"/>
              </a:lnTo>
              <a:lnTo>
                <a:pt x="268199" y="0"/>
              </a:lnTo>
              <a:lnTo>
                <a:pt x="53639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600" kern="1200"/>
        </a:p>
      </dsp:txBody>
      <dsp:txXfrm>
        <a:off x="1044317" y="1542506"/>
        <a:ext cx="81125" cy="81125"/>
      </dsp:txXfrm>
    </dsp:sp>
    <dsp:sp modelId="{0C721D10-3542-4412-AD22-22288EEA139D}">
      <dsp:nvSpPr>
        <dsp:cNvPr id="0" name=""/>
        <dsp:cNvSpPr/>
      </dsp:nvSpPr>
      <dsp:spPr>
        <a:xfrm rot="16200000">
          <a:off x="-1740818" y="1940366"/>
          <a:ext cx="4298316" cy="816680"/>
        </a:xfrm>
        <a:prstGeom prst="rect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>
              <a:solidFill>
                <a:schemeClr val="tx1"/>
              </a:solidFill>
              <a:latin typeface="EYInterstate Light" panose="02000506000000020004" pitchFamily="2" charset="0"/>
            </a:rPr>
            <a:t>Potrzeba biznesowa</a:t>
          </a:r>
        </a:p>
      </dsp:txBody>
      <dsp:txXfrm>
        <a:off x="-1740818" y="1940366"/>
        <a:ext cx="4298316" cy="816680"/>
      </dsp:txXfrm>
    </dsp:sp>
    <dsp:sp modelId="{8C377436-EA83-48BA-B837-43C29BE78ABB}">
      <dsp:nvSpPr>
        <dsp:cNvPr id="0" name=""/>
        <dsp:cNvSpPr/>
      </dsp:nvSpPr>
      <dsp:spPr>
        <a:xfrm>
          <a:off x="1353079" y="409091"/>
          <a:ext cx="2678710" cy="816680"/>
        </a:xfrm>
        <a:prstGeom prst="rect">
          <a:avLst/>
        </a:prstGeom>
        <a:solidFill>
          <a:schemeClr val="tx2">
            <a:lumMod val="95000"/>
          </a:schemeClr>
        </a:solidFill>
        <a:ln w="25400" cap="flat" cmpd="sng" algn="ctr">
          <a:noFill/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>
              <a:solidFill>
                <a:schemeClr val="tx1"/>
              </a:solidFill>
              <a:latin typeface="EYInterstate Light" panose="02000506000000020004" pitchFamily="2" charset="0"/>
            </a:rPr>
            <a:t>Ustrukturyzowanie procesu rekrutacji</a:t>
          </a:r>
        </a:p>
      </dsp:txBody>
      <dsp:txXfrm>
        <a:off x="1353079" y="409091"/>
        <a:ext cx="2678710" cy="816680"/>
      </dsp:txXfrm>
    </dsp:sp>
    <dsp:sp modelId="{F84607F4-CCB5-FD48-914F-9F14DEAA9263}">
      <dsp:nvSpPr>
        <dsp:cNvPr id="0" name=""/>
        <dsp:cNvSpPr/>
      </dsp:nvSpPr>
      <dsp:spPr>
        <a:xfrm>
          <a:off x="1353079" y="1429941"/>
          <a:ext cx="2678710" cy="816680"/>
        </a:xfrm>
        <a:prstGeom prst="rect">
          <a:avLst/>
        </a:prstGeom>
        <a:solidFill>
          <a:srgbClr val="FFFFFF">
            <a:lumMod val="95000"/>
          </a:srgbClr>
        </a:solidFill>
        <a:ln w="25400" cap="flat" cmpd="sng" algn="ctr">
          <a:noFill/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noProof="0" dirty="0">
              <a:solidFill>
                <a:srgbClr val="000000"/>
              </a:solidFill>
              <a:latin typeface="EYInterstate Light" panose="02000506000000020004" pitchFamily="2" charset="0"/>
              <a:ea typeface="+mn-ea"/>
              <a:cs typeface="+mn-cs"/>
            </a:rPr>
            <a:t>Selekcja i definicja kompetencji do pozyskania i rozwijania w firmie </a:t>
          </a:r>
        </a:p>
      </dsp:txBody>
      <dsp:txXfrm>
        <a:off x="1353079" y="1429941"/>
        <a:ext cx="2678710" cy="816680"/>
      </dsp:txXfrm>
    </dsp:sp>
    <dsp:sp modelId="{9861CC59-779E-4795-889E-8D2334A7EE27}">
      <dsp:nvSpPr>
        <dsp:cNvPr id="0" name=""/>
        <dsp:cNvSpPr/>
      </dsp:nvSpPr>
      <dsp:spPr>
        <a:xfrm>
          <a:off x="1353079" y="2450791"/>
          <a:ext cx="2678710" cy="816680"/>
        </a:xfrm>
        <a:prstGeom prst="rect">
          <a:avLst/>
        </a:prstGeom>
        <a:solidFill>
          <a:schemeClr val="tx2">
            <a:lumMod val="95000"/>
          </a:schemeClr>
        </a:solidFill>
        <a:ln w="25400" cap="flat" cmpd="sng" algn="ctr">
          <a:noFill/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>
              <a:solidFill>
                <a:schemeClr val="tx1"/>
              </a:solidFill>
              <a:latin typeface="EYInterstate Light" panose="02000506000000020004" pitchFamily="2" charset="0"/>
            </a:rPr>
            <a:t>Ujednolicenie rozumienia kompetencji</a:t>
          </a:r>
        </a:p>
      </dsp:txBody>
      <dsp:txXfrm>
        <a:off x="1353079" y="2450791"/>
        <a:ext cx="2678710" cy="816680"/>
      </dsp:txXfrm>
    </dsp:sp>
    <dsp:sp modelId="{CE981A90-8CDF-4322-A780-ADDB123465B8}">
      <dsp:nvSpPr>
        <dsp:cNvPr id="0" name=""/>
        <dsp:cNvSpPr/>
      </dsp:nvSpPr>
      <dsp:spPr>
        <a:xfrm>
          <a:off x="1353079" y="3471641"/>
          <a:ext cx="2678710" cy="816680"/>
        </a:xfrm>
        <a:prstGeom prst="rect">
          <a:avLst/>
        </a:prstGeom>
        <a:solidFill>
          <a:schemeClr val="tx2">
            <a:lumMod val="95000"/>
          </a:schemeClr>
        </a:solidFill>
        <a:ln w="25400" cap="flat" cmpd="sng" algn="ctr">
          <a:noFill/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>
              <a:solidFill>
                <a:schemeClr val="tx1"/>
              </a:solidFill>
              <a:latin typeface="EYInterstate Light" panose="02000506000000020004" pitchFamily="2" charset="0"/>
            </a:rPr>
            <a:t>Ułatwienie procesu rekrutacji menedżerom rekrutującym (</a:t>
          </a:r>
          <a:r>
            <a:rPr lang="pl-PL" sz="1700" i="1" kern="1200" dirty="0" err="1">
              <a:solidFill>
                <a:schemeClr val="tx1"/>
              </a:solidFill>
              <a:latin typeface="EYInterstate Light" panose="02000506000000020004" pitchFamily="2" charset="0"/>
            </a:rPr>
            <a:t>hiring</a:t>
          </a:r>
          <a:r>
            <a:rPr lang="pl-PL" sz="1700" i="1" kern="1200" dirty="0">
              <a:solidFill>
                <a:schemeClr val="tx1"/>
              </a:solidFill>
              <a:latin typeface="EYInterstate Light" panose="02000506000000020004" pitchFamily="2" charset="0"/>
            </a:rPr>
            <a:t> </a:t>
          </a:r>
          <a:r>
            <a:rPr lang="pl-PL" sz="1700" i="1" kern="1200" dirty="0" err="1">
              <a:solidFill>
                <a:schemeClr val="tx1"/>
              </a:solidFill>
              <a:latin typeface="EYInterstate Light" panose="02000506000000020004" pitchFamily="2" charset="0"/>
            </a:rPr>
            <a:t>meneger</a:t>
          </a:r>
          <a:r>
            <a:rPr lang="pl-PL" sz="1700" kern="1200" dirty="0">
              <a:solidFill>
                <a:schemeClr val="tx1"/>
              </a:solidFill>
              <a:latin typeface="EYInterstate Light" panose="02000506000000020004" pitchFamily="2" charset="0"/>
            </a:rPr>
            <a:t>)</a:t>
          </a:r>
        </a:p>
      </dsp:txBody>
      <dsp:txXfrm>
        <a:off x="1353079" y="3471641"/>
        <a:ext cx="2678710" cy="8166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D080C7-7E09-4B63-BB5F-366E17FE1D5E}">
      <dsp:nvSpPr>
        <dsp:cNvPr id="0" name=""/>
        <dsp:cNvSpPr/>
      </dsp:nvSpPr>
      <dsp:spPr>
        <a:xfrm>
          <a:off x="872409" y="2348706"/>
          <a:ext cx="513443" cy="19567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6721" y="0"/>
              </a:lnTo>
              <a:lnTo>
                <a:pt x="256721" y="1956720"/>
              </a:lnTo>
              <a:lnTo>
                <a:pt x="513443" y="1956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700" kern="1200"/>
        </a:p>
      </dsp:txBody>
      <dsp:txXfrm>
        <a:off x="1078557" y="3276492"/>
        <a:ext cx="101148" cy="101148"/>
      </dsp:txXfrm>
    </dsp:sp>
    <dsp:sp modelId="{17783A58-2B3E-4A3D-9480-5C822BD5D858}">
      <dsp:nvSpPr>
        <dsp:cNvPr id="0" name=""/>
        <dsp:cNvSpPr/>
      </dsp:nvSpPr>
      <dsp:spPr>
        <a:xfrm>
          <a:off x="872409" y="2348706"/>
          <a:ext cx="513443" cy="978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6721" y="0"/>
              </a:lnTo>
              <a:lnTo>
                <a:pt x="256721" y="978360"/>
              </a:lnTo>
              <a:lnTo>
                <a:pt x="513443" y="9783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1101508" y="2810263"/>
        <a:ext cx="55245" cy="55245"/>
      </dsp:txXfrm>
    </dsp:sp>
    <dsp:sp modelId="{F048CCFE-F3D4-4138-A235-599E8E56554F}">
      <dsp:nvSpPr>
        <dsp:cNvPr id="0" name=""/>
        <dsp:cNvSpPr/>
      </dsp:nvSpPr>
      <dsp:spPr>
        <a:xfrm>
          <a:off x="872409" y="2302986"/>
          <a:ext cx="5134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3443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1116295" y="2335870"/>
        <a:ext cx="25672" cy="25672"/>
      </dsp:txXfrm>
    </dsp:sp>
    <dsp:sp modelId="{A1056B11-A3DB-FD4C-BAD6-1170A766BC43}">
      <dsp:nvSpPr>
        <dsp:cNvPr id="0" name=""/>
        <dsp:cNvSpPr/>
      </dsp:nvSpPr>
      <dsp:spPr>
        <a:xfrm>
          <a:off x="872409" y="1370346"/>
          <a:ext cx="513443" cy="978360"/>
        </a:xfrm>
        <a:custGeom>
          <a:avLst/>
          <a:gdLst/>
          <a:ahLst/>
          <a:cxnLst/>
          <a:rect l="0" t="0" r="0" b="0"/>
          <a:pathLst>
            <a:path>
              <a:moveTo>
                <a:pt x="0" y="978360"/>
              </a:moveTo>
              <a:lnTo>
                <a:pt x="256721" y="978360"/>
              </a:lnTo>
              <a:lnTo>
                <a:pt x="256721" y="0"/>
              </a:lnTo>
              <a:lnTo>
                <a:pt x="51344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101508" y="1831903"/>
        <a:ext cx="55245" cy="55245"/>
      </dsp:txXfrm>
    </dsp:sp>
    <dsp:sp modelId="{2E175898-2AB9-D349-903C-AC4CC9F520F7}">
      <dsp:nvSpPr>
        <dsp:cNvPr id="0" name=""/>
        <dsp:cNvSpPr/>
      </dsp:nvSpPr>
      <dsp:spPr>
        <a:xfrm>
          <a:off x="872409" y="391986"/>
          <a:ext cx="513443" cy="1956720"/>
        </a:xfrm>
        <a:custGeom>
          <a:avLst/>
          <a:gdLst/>
          <a:ahLst/>
          <a:cxnLst/>
          <a:rect l="0" t="0" r="0" b="0"/>
          <a:pathLst>
            <a:path>
              <a:moveTo>
                <a:pt x="0" y="1956720"/>
              </a:moveTo>
              <a:lnTo>
                <a:pt x="256721" y="1956720"/>
              </a:lnTo>
              <a:lnTo>
                <a:pt x="256721" y="0"/>
              </a:lnTo>
              <a:lnTo>
                <a:pt x="51344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/>
        </a:p>
      </dsp:txBody>
      <dsp:txXfrm>
        <a:off x="1078557" y="1319772"/>
        <a:ext cx="101148" cy="101148"/>
      </dsp:txXfrm>
    </dsp:sp>
    <dsp:sp modelId="{0C721D10-3542-4412-AD22-22288EEA139D}">
      <dsp:nvSpPr>
        <dsp:cNvPr id="0" name=""/>
        <dsp:cNvSpPr/>
      </dsp:nvSpPr>
      <dsp:spPr>
        <a:xfrm rot="16200000">
          <a:off x="-1578639" y="1957362"/>
          <a:ext cx="4119411" cy="782688"/>
        </a:xfrm>
        <a:prstGeom prst="rect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chemeClr val="tx1"/>
              </a:solidFill>
              <a:latin typeface="EYInterstate Light" panose="02000506000000020004" pitchFamily="2" charset="0"/>
            </a:rPr>
            <a:t>Oszacowanie zasobów</a:t>
          </a:r>
        </a:p>
      </dsp:txBody>
      <dsp:txXfrm>
        <a:off x="-1578639" y="1957362"/>
        <a:ext cx="4119411" cy="782688"/>
      </dsp:txXfrm>
    </dsp:sp>
    <dsp:sp modelId="{6110EEC8-11A2-134C-BC18-5C0AF412697E}">
      <dsp:nvSpPr>
        <dsp:cNvPr id="0" name=""/>
        <dsp:cNvSpPr/>
      </dsp:nvSpPr>
      <dsp:spPr>
        <a:xfrm>
          <a:off x="1385853" y="642"/>
          <a:ext cx="2567216" cy="782688"/>
        </a:xfrm>
        <a:prstGeom prst="rect">
          <a:avLst/>
        </a:prstGeom>
        <a:solidFill>
          <a:srgbClr val="FFFFFF">
            <a:lumMod val="95000"/>
          </a:srgbClr>
        </a:solidFill>
        <a:ln w="25400" cap="flat" cmpd="sng" algn="ctr">
          <a:noFill/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noProof="0" dirty="0">
              <a:solidFill>
                <a:srgbClr val="000000"/>
              </a:solidFill>
              <a:latin typeface="EYInterstate Light" panose="02000506000000020004" pitchFamily="2" charset="0"/>
              <a:ea typeface="+mn-ea"/>
              <a:cs typeface="+mn-cs"/>
            </a:rPr>
            <a:t>Czy mamy model kompetencyjny?</a:t>
          </a:r>
        </a:p>
      </dsp:txBody>
      <dsp:txXfrm>
        <a:off x="1385853" y="642"/>
        <a:ext cx="2567216" cy="782688"/>
      </dsp:txXfrm>
    </dsp:sp>
    <dsp:sp modelId="{73D6466F-00A6-3947-8710-94C42518FD6B}">
      <dsp:nvSpPr>
        <dsp:cNvPr id="0" name=""/>
        <dsp:cNvSpPr/>
      </dsp:nvSpPr>
      <dsp:spPr>
        <a:xfrm>
          <a:off x="1385853" y="979002"/>
          <a:ext cx="2567216" cy="782688"/>
        </a:xfrm>
        <a:prstGeom prst="rect">
          <a:avLst/>
        </a:prstGeom>
        <a:solidFill>
          <a:srgbClr val="FFFFFF">
            <a:lumMod val="95000"/>
          </a:srgbClr>
        </a:solidFill>
        <a:ln w="25400" cap="flat" cmpd="sng" algn="ctr">
          <a:noFill/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noProof="0" dirty="0">
              <a:solidFill>
                <a:srgbClr val="000000"/>
              </a:solidFill>
              <a:latin typeface="EYInterstate Light" panose="02000506000000020004" pitchFamily="2" charset="0"/>
              <a:ea typeface="+mn-ea"/>
              <a:cs typeface="+mn-cs"/>
            </a:rPr>
            <a:t>Czy mamy profile stanowiskowe?</a:t>
          </a:r>
        </a:p>
      </dsp:txBody>
      <dsp:txXfrm>
        <a:off x="1385853" y="979002"/>
        <a:ext cx="2567216" cy="782688"/>
      </dsp:txXfrm>
    </dsp:sp>
    <dsp:sp modelId="{8C377436-EA83-48BA-B837-43C29BE78ABB}">
      <dsp:nvSpPr>
        <dsp:cNvPr id="0" name=""/>
        <dsp:cNvSpPr/>
      </dsp:nvSpPr>
      <dsp:spPr>
        <a:xfrm>
          <a:off x="1385853" y="1957362"/>
          <a:ext cx="2567216" cy="782688"/>
        </a:xfrm>
        <a:prstGeom prst="rect">
          <a:avLst/>
        </a:prstGeom>
        <a:solidFill>
          <a:schemeClr val="tx2">
            <a:lumMod val="95000"/>
          </a:schemeClr>
        </a:solidFill>
        <a:ln w="25400" cap="flat" cmpd="sng" algn="ctr">
          <a:noFill/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  <a:latin typeface="EYInterstate Light" panose="02000506000000020004" pitchFamily="2" charset="0"/>
            </a:rPr>
            <a:t>Jakie obecnie mamy narzędzia rekrutacyjne?</a:t>
          </a:r>
        </a:p>
      </dsp:txBody>
      <dsp:txXfrm>
        <a:off x="1385853" y="1957362"/>
        <a:ext cx="2567216" cy="782688"/>
      </dsp:txXfrm>
    </dsp:sp>
    <dsp:sp modelId="{9861CC59-779E-4795-889E-8D2334A7EE27}">
      <dsp:nvSpPr>
        <dsp:cNvPr id="0" name=""/>
        <dsp:cNvSpPr/>
      </dsp:nvSpPr>
      <dsp:spPr>
        <a:xfrm>
          <a:off x="1385853" y="2935722"/>
          <a:ext cx="2567216" cy="782688"/>
        </a:xfrm>
        <a:prstGeom prst="rect">
          <a:avLst/>
        </a:prstGeom>
        <a:solidFill>
          <a:schemeClr val="tx2">
            <a:lumMod val="95000"/>
          </a:schemeClr>
        </a:solidFill>
        <a:ln w="25400" cap="flat" cmpd="sng" algn="ctr">
          <a:noFill/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  <a:latin typeface="EYInterstate Light" panose="02000506000000020004" pitchFamily="2" charset="0"/>
            </a:rPr>
            <a:t>Czy mamy ludzi do realizacji projektu?</a:t>
          </a:r>
        </a:p>
      </dsp:txBody>
      <dsp:txXfrm>
        <a:off x="1385853" y="2935722"/>
        <a:ext cx="2567216" cy="782688"/>
      </dsp:txXfrm>
    </dsp:sp>
    <dsp:sp modelId="{CE981A90-8CDF-4322-A780-ADDB123465B8}">
      <dsp:nvSpPr>
        <dsp:cNvPr id="0" name=""/>
        <dsp:cNvSpPr/>
      </dsp:nvSpPr>
      <dsp:spPr>
        <a:xfrm>
          <a:off x="1385853" y="3914082"/>
          <a:ext cx="2567216" cy="782688"/>
        </a:xfrm>
        <a:prstGeom prst="rect">
          <a:avLst/>
        </a:prstGeom>
        <a:solidFill>
          <a:schemeClr val="tx2">
            <a:lumMod val="95000"/>
          </a:schemeClr>
        </a:solidFill>
        <a:ln w="25400" cap="flat" cmpd="sng" algn="ctr">
          <a:noFill/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  <a:latin typeface="EYInterstate Light" panose="02000506000000020004" pitchFamily="2" charset="0"/>
            </a:rPr>
            <a:t>Ile potrzebujemy czasu i jaki budżet?</a:t>
          </a:r>
        </a:p>
      </dsp:txBody>
      <dsp:txXfrm>
        <a:off x="1385853" y="3914082"/>
        <a:ext cx="2567216" cy="7826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4DDB8F-1E7B-4841-BDFD-6D74CD775BD6}">
      <dsp:nvSpPr>
        <dsp:cNvPr id="0" name=""/>
        <dsp:cNvSpPr/>
      </dsp:nvSpPr>
      <dsp:spPr>
        <a:xfrm>
          <a:off x="809960" y="2348706"/>
          <a:ext cx="570720" cy="19567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5360" y="0"/>
              </a:lnTo>
              <a:lnTo>
                <a:pt x="285360" y="1956720"/>
              </a:lnTo>
              <a:lnTo>
                <a:pt x="570720" y="1956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700" kern="1200" noProof="0" dirty="0"/>
        </a:p>
      </dsp:txBody>
      <dsp:txXfrm>
        <a:off x="1044364" y="3276110"/>
        <a:ext cx="101912" cy="101912"/>
      </dsp:txXfrm>
    </dsp:sp>
    <dsp:sp modelId="{044039D7-CAC1-9241-B06E-C5C05285FDA8}">
      <dsp:nvSpPr>
        <dsp:cNvPr id="0" name=""/>
        <dsp:cNvSpPr/>
      </dsp:nvSpPr>
      <dsp:spPr>
        <a:xfrm>
          <a:off x="809960" y="2348706"/>
          <a:ext cx="570720" cy="978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5360" y="0"/>
              </a:lnTo>
              <a:lnTo>
                <a:pt x="285360" y="978360"/>
              </a:lnTo>
              <a:lnTo>
                <a:pt x="570720" y="9783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067004" y="2809570"/>
        <a:ext cx="56632" cy="56632"/>
      </dsp:txXfrm>
    </dsp:sp>
    <dsp:sp modelId="{17783A58-2B3E-4A3D-9480-5C822BD5D858}">
      <dsp:nvSpPr>
        <dsp:cNvPr id="0" name=""/>
        <dsp:cNvSpPr/>
      </dsp:nvSpPr>
      <dsp:spPr>
        <a:xfrm>
          <a:off x="809960" y="2297312"/>
          <a:ext cx="6552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1394"/>
              </a:moveTo>
              <a:lnTo>
                <a:pt x="327629" y="51394"/>
              </a:lnTo>
              <a:lnTo>
                <a:pt x="327629" y="45720"/>
              </a:lnTo>
              <a:lnTo>
                <a:pt x="655258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 noProof="0" dirty="0"/>
        </a:p>
      </dsp:txBody>
      <dsp:txXfrm>
        <a:off x="1121208" y="2326649"/>
        <a:ext cx="32764" cy="32764"/>
      </dsp:txXfrm>
    </dsp:sp>
    <dsp:sp modelId="{9A85F952-2551-7444-8F9E-818FA0A09302}">
      <dsp:nvSpPr>
        <dsp:cNvPr id="0" name=""/>
        <dsp:cNvSpPr/>
      </dsp:nvSpPr>
      <dsp:spPr>
        <a:xfrm>
          <a:off x="809960" y="1370346"/>
          <a:ext cx="570720" cy="978360"/>
        </a:xfrm>
        <a:custGeom>
          <a:avLst/>
          <a:gdLst/>
          <a:ahLst/>
          <a:cxnLst/>
          <a:rect l="0" t="0" r="0" b="0"/>
          <a:pathLst>
            <a:path>
              <a:moveTo>
                <a:pt x="0" y="978360"/>
              </a:moveTo>
              <a:lnTo>
                <a:pt x="285360" y="978360"/>
              </a:lnTo>
              <a:lnTo>
                <a:pt x="285360" y="0"/>
              </a:lnTo>
              <a:lnTo>
                <a:pt x="57072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 noProof="0" dirty="0"/>
        </a:p>
      </dsp:txBody>
      <dsp:txXfrm>
        <a:off x="1067004" y="1831210"/>
        <a:ext cx="56632" cy="56632"/>
      </dsp:txXfrm>
    </dsp:sp>
    <dsp:sp modelId="{F048CCFE-F3D4-4138-A235-599E8E56554F}">
      <dsp:nvSpPr>
        <dsp:cNvPr id="0" name=""/>
        <dsp:cNvSpPr/>
      </dsp:nvSpPr>
      <dsp:spPr>
        <a:xfrm>
          <a:off x="809960" y="391986"/>
          <a:ext cx="570720" cy="1956720"/>
        </a:xfrm>
        <a:custGeom>
          <a:avLst/>
          <a:gdLst/>
          <a:ahLst/>
          <a:cxnLst/>
          <a:rect l="0" t="0" r="0" b="0"/>
          <a:pathLst>
            <a:path>
              <a:moveTo>
                <a:pt x="0" y="1956720"/>
              </a:moveTo>
              <a:lnTo>
                <a:pt x="285360" y="1956720"/>
              </a:lnTo>
              <a:lnTo>
                <a:pt x="285360" y="0"/>
              </a:lnTo>
              <a:lnTo>
                <a:pt x="57072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700" kern="1200" noProof="0" dirty="0"/>
        </a:p>
      </dsp:txBody>
      <dsp:txXfrm>
        <a:off x="1044364" y="1319390"/>
        <a:ext cx="101912" cy="101912"/>
      </dsp:txXfrm>
    </dsp:sp>
    <dsp:sp modelId="{0C721D10-3542-4412-AD22-22288EEA139D}">
      <dsp:nvSpPr>
        <dsp:cNvPr id="0" name=""/>
        <dsp:cNvSpPr/>
      </dsp:nvSpPr>
      <dsp:spPr>
        <a:xfrm rot="16200000">
          <a:off x="-1641088" y="1957362"/>
          <a:ext cx="4119411" cy="782688"/>
        </a:xfrm>
        <a:prstGeom prst="rect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u="none" kern="1200" noProof="0" dirty="0">
              <a:solidFill>
                <a:schemeClr val="tx1"/>
              </a:solidFill>
              <a:latin typeface="EYInterstate Light" panose="02000506000000020004" pitchFamily="2" charset="0"/>
            </a:rPr>
            <a:t>Zaprojektowanie narzędzi</a:t>
          </a:r>
        </a:p>
      </dsp:txBody>
      <dsp:txXfrm>
        <a:off x="-1641088" y="1957362"/>
        <a:ext cx="4119411" cy="782688"/>
      </dsp:txXfrm>
    </dsp:sp>
    <dsp:sp modelId="{8C377436-EA83-48BA-B837-43C29BE78ABB}">
      <dsp:nvSpPr>
        <dsp:cNvPr id="0" name=""/>
        <dsp:cNvSpPr/>
      </dsp:nvSpPr>
      <dsp:spPr>
        <a:xfrm>
          <a:off x="1380681" y="642"/>
          <a:ext cx="2567216" cy="782688"/>
        </a:xfrm>
        <a:prstGeom prst="rect">
          <a:avLst/>
        </a:prstGeom>
        <a:solidFill>
          <a:schemeClr val="tx2">
            <a:lumMod val="95000"/>
          </a:schemeClr>
        </a:solidFill>
        <a:ln w="25400" cap="flat" cmpd="sng" algn="ctr">
          <a:noFill/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u="none" kern="1200" noProof="0" dirty="0">
              <a:solidFill>
                <a:schemeClr val="tx1"/>
              </a:solidFill>
              <a:latin typeface="EYInterstate Light" panose="02000506000000020004" pitchFamily="2" charset="0"/>
            </a:rPr>
            <a:t>Wybór profilów stanowiskowych</a:t>
          </a:r>
        </a:p>
      </dsp:txBody>
      <dsp:txXfrm>
        <a:off x="1380681" y="642"/>
        <a:ext cx="2567216" cy="782688"/>
      </dsp:txXfrm>
    </dsp:sp>
    <dsp:sp modelId="{9CF8B0AE-5A3E-2948-8572-1D4F319C0232}">
      <dsp:nvSpPr>
        <dsp:cNvPr id="0" name=""/>
        <dsp:cNvSpPr/>
      </dsp:nvSpPr>
      <dsp:spPr>
        <a:xfrm>
          <a:off x="1380681" y="979002"/>
          <a:ext cx="2567216" cy="782688"/>
        </a:xfrm>
        <a:prstGeom prst="rect">
          <a:avLst/>
        </a:prstGeom>
        <a:solidFill>
          <a:srgbClr val="FFFFFF">
            <a:lumMod val="95000"/>
          </a:srgbClr>
        </a:solidFill>
        <a:ln w="25400" cap="flat" cmpd="sng" algn="ctr">
          <a:noFill/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u="none" kern="1200" noProof="0" dirty="0">
              <a:solidFill>
                <a:srgbClr val="000000"/>
              </a:solidFill>
              <a:latin typeface="EYInterstate Light" panose="02000506000000020004" pitchFamily="2" charset="0"/>
              <a:ea typeface="+mn-ea"/>
              <a:cs typeface="+mn-cs"/>
            </a:rPr>
            <a:t>Weryfikacja profilów z modelem kompetencyjnym</a:t>
          </a:r>
        </a:p>
      </dsp:txBody>
      <dsp:txXfrm>
        <a:off x="1380681" y="979002"/>
        <a:ext cx="2567216" cy="782688"/>
      </dsp:txXfrm>
    </dsp:sp>
    <dsp:sp modelId="{9861CC59-779E-4795-889E-8D2334A7EE27}">
      <dsp:nvSpPr>
        <dsp:cNvPr id="0" name=""/>
        <dsp:cNvSpPr/>
      </dsp:nvSpPr>
      <dsp:spPr>
        <a:xfrm>
          <a:off x="1465219" y="1951687"/>
          <a:ext cx="2567216" cy="782688"/>
        </a:xfrm>
        <a:prstGeom prst="rect">
          <a:avLst/>
        </a:prstGeom>
        <a:solidFill>
          <a:schemeClr val="tx2">
            <a:lumMod val="95000"/>
          </a:schemeClr>
        </a:solidFill>
        <a:ln w="25400" cap="flat" cmpd="sng" algn="ctr">
          <a:noFill/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u="none" kern="1200" noProof="0" dirty="0">
              <a:solidFill>
                <a:schemeClr val="tx1"/>
              </a:solidFill>
              <a:latin typeface="EYInterstate Light" panose="02000506000000020004" pitchFamily="2" charset="0"/>
            </a:rPr>
            <a:t>Definicja kompetencji oraz wskaźników behawioralnych</a:t>
          </a:r>
        </a:p>
      </dsp:txBody>
      <dsp:txXfrm>
        <a:off x="1465219" y="1951687"/>
        <a:ext cx="2567216" cy="782688"/>
      </dsp:txXfrm>
    </dsp:sp>
    <dsp:sp modelId="{611B8812-C31B-9044-871D-D24ADC2B976C}">
      <dsp:nvSpPr>
        <dsp:cNvPr id="0" name=""/>
        <dsp:cNvSpPr/>
      </dsp:nvSpPr>
      <dsp:spPr>
        <a:xfrm>
          <a:off x="1380681" y="2935722"/>
          <a:ext cx="2567216" cy="782688"/>
        </a:xfrm>
        <a:prstGeom prst="rect">
          <a:avLst/>
        </a:prstGeom>
        <a:solidFill>
          <a:srgbClr val="FFFFFF">
            <a:lumMod val="95000"/>
          </a:srgbClr>
        </a:solidFill>
        <a:ln w="25400" cap="flat" cmpd="sng" algn="ctr">
          <a:noFill/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600" u="none" kern="1200" noProof="0" dirty="0">
              <a:solidFill>
                <a:srgbClr val="000000"/>
              </a:solidFill>
              <a:latin typeface="EYInterstate Light" panose="02000506000000020004" pitchFamily="2" charset="0"/>
              <a:ea typeface="+mn-ea"/>
              <a:cs typeface="+mn-cs"/>
            </a:rPr>
            <a:t>Przygotowanie katalogu pytań i instrukcji</a:t>
          </a:r>
          <a:endParaRPr lang="en-GB" sz="1600" u="none" kern="1200" dirty="0">
            <a:solidFill>
              <a:srgbClr val="000000"/>
            </a:solidFill>
            <a:latin typeface="EYInterstate Light" panose="02000506000000020004" pitchFamily="2" charset="0"/>
            <a:ea typeface="+mn-ea"/>
            <a:cs typeface="+mn-cs"/>
          </a:endParaRPr>
        </a:p>
      </dsp:txBody>
      <dsp:txXfrm>
        <a:off x="1380681" y="2935722"/>
        <a:ext cx="2567216" cy="782688"/>
      </dsp:txXfrm>
    </dsp:sp>
    <dsp:sp modelId="{47F61055-9991-4B8E-8CCC-C4FE2D8F77B6}">
      <dsp:nvSpPr>
        <dsp:cNvPr id="0" name=""/>
        <dsp:cNvSpPr/>
      </dsp:nvSpPr>
      <dsp:spPr>
        <a:xfrm>
          <a:off x="1380681" y="3914082"/>
          <a:ext cx="2567216" cy="782688"/>
        </a:xfrm>
        <a:prstGeom prst="rect">
          <a:avLst/>
        </a:prstGeom>
        <a:solidFill>
          <a:schemeClr val="tx2">
            <a:lumMod val="95000"/>
          </a:schemeClr>
        </a:solidFill>
        <a:ln w="25400" cap="flat" cmpd="sng" algn="ctr">
          <a:noFill/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600" u="none" kern="1200" noProof="0" dirty="0">
              <a:solidFill>
                <a:schemeClr val="tx1"/>
              </a:solidFill>
              <a:latin typeface="EYInterstate Light" panose="02000506000000020004" pitchFamily="2" charset="0"/>
            </a:rPr>
            <a:t>Przygotowanie próbek zadań i warsztatów wdrożeniowych</a:t>
          </a:r>
        </a:p>
      </dsp:txBody>
      <dsp:txXfrm>
        <a:off x="1380681" y="3914082"/>
        <a:ext cx="2567216" cy="7826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C2D4D6-B972-497A-8C93-0405896669F2}">
      <dsp:nvSpPr>
        <dsp:cNvPr id="0" name=""/>
        <dsp:cNvSpPr/>
      </dsp:nvSpPr>
      <dsp:spPr>
        <a:xfrm>
          <a:off x="819950" y="2348706"/>
          <a:ext cx="536885" cy="1534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8442" y="0"/>
              </a:lnTo>
              <a:lnTo>
                <a:pt x="268442" y="1534543"/>
              </a:lnTo>
              <a:lnTo>
                <a:pt x="536885" y="15345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600" kern="1200"/>
        </a:p>
      </dsp:txBody>
      <dsp:txXfrm>
        <a:off x="1047749" y="3075334"/>
        <a:ext cx="81287" cy="81287"/>
      </dsp:txXfrm>
    </dsp:sp>
    <dsp:sp modelId="{FCD080C7-7E09-4B63-BB5F-366E17FE1D5E}">
      <dsp:nvSpPr>
        <dsp:cNvPr id="0" name=""/>
        <dsp:cNvSpPr/>
      </dsp:nvSpPr>
      <dsp:spPr>
        <a:xfrm>
          <a:off x="819950" y="2348706"/>
          <a:ext cx="536885" cy="5115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8442" y="0"/>
              </a:lnTo>
              <a:lnTo>
                <a:pt x="268442" y="511514"/>
              </a:lnTo>
              <a:lnTo>
                <a:pt x="536885" y="5115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1069854" y="2585925"/>
        <a:ext cx="37077" cy="37077"/>
      </dsp:txXfrm>
    </dsp:sp>
    <dsp:sp modelId="{17783A58-2B3E-4A3D-9480-5C822BD5D858}">
      <dsp:nvSpPr>
        <dsp:cNvPr id="0" name=""/>
        <dsp:cNvSpPr/>
      </dsp:nvSpPr>
      <dsp:spPr>
        <a:xfrm>
          <a:off x="819950" y="1837191"/>
          <a:ext cx="536885" cy="511514"/>
        </a:xfrm>
        <a:custGeom>
          <a:avLst/>
          <a:gdLst/>
          <a:ahLst/>
          <a:cxnLst/>
          <a:rect l="0" t="0" r="0" b="0"/>
          <a:pathLst>
            <a:path>
              <a:moveTo>
                <a:pt x="0" y="511514"/>
              </a:moveTo>
              <a:lnTo>
                <a:pt x="268442" y="511514"/>
              </a:lnTo>
              <a:lnTo>
                <a:pt x="268442" y="0"/>
              </a:lnTo>
              <a:lnTo>
                <a:pt x="53688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1069854" y="2074410"/>
        <a:ext cx="37077" cy="37077"/>
      </dsp:txXfrm>
    </dsp:sp>
    <dsp:sp modelId="{F048CCFE-F3D4-4138-A235-599E8E56554F}">
      <dsp:nvSpPr>
        <dsp:cNvPr id="0" name=""/>
        <dsp:cNvSpPr/>
      </dsp:nvSpPr>
      <dsp:spPr>
        <a:xfrm>
          <a:off x="819950" y="814162"/>
          <a:ext cx="536885" cy="1534543"/>
        </a:xfrm>
        <a:custGeom>
          <a:avLst/>
          <a:gdLst/>
          <a:ahLst/>
          <a:cxnLst/>
          <a:rect l="0" t="0" r="0" b="0"/>
          <a:pathLst>
            <a:path>
              <a:moveTo>
                <a:pt x="0" y="1534543"/>
              </a:moveTo>
              <a:lnTo>
                <a:pt x="268442" y="1534543"/>
              </a:lnTo>
              <a:lnTo>
                <a:pt x="268442" y="0"/>
              </a:lnTo>
              <a:lnTo>
                <a:pt x="53688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600" kern="1200"/>
        </a:p>
      </dsp:txBody>
      <dsp:txXfrm>
        <a:off x="1047749" y="1540790"/>
        <a:ext cx="81287" cy="81287"/>
      </dsp:txXfrm>
    </dsp:sp>
    <dsp:sp modelId="{0C721D10-3542-4412-AD22-22288EEA139D}">
      <dsp:nvSpPr>
        <dsp:cNvPr id="0" name=""/>
        <dsp:cNvSpPr/>
      </dsp:nvSpPr>
      <dsp:spPr>
        <a:xfrm rot="16200000">
          <a:off x="-1743006" y="1939494"/>
          <a:ext cx="4307491" cy="818423"/>
        </a:xfrm>
        <a:prstGeom prst="rect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chemeClr val="tx1"/>
              </a:solidFill>
              <a:latin typeface="EYInterstate Light" panose="02000506000000020004" pitchFamily="2" charset="0"/>
            </a:rPr>
            <a:t>Przygotowanie procesu i komunikacja</a:t>
          </a:r>
        </a:p>
      </dsp:txBody>
      <dsp:txXfrm>
        <a:off x="-1743006" y="1939494"/>
        <a:ext cx="4307491" cy="818423"/>
      </dsp:txXfrm>
    </dsp:sp>
    <dsp:sp modelId="{8C377436-EA83-48BA-B837-43C29BE78ABB}">
      <dsp:nvSpPr>
        <dsp:cNvPr id="0" name=""/>
        <dsp:cNvSpPr/>
      </dsp:nvSpPr>
      <dsp:spPr>
        <a:xfrm>
          <a:off x="1356836" y="404951"/>
          <a:ext cx="2684428" cy="818423"/>
        </a:xfrm>
        <a:prstGeom prst="rect">
          <a:avLst/>
        </a:prstGeom>
        <a:solidFill>
          <a:schemeClr val="tx2">
            <a:lumMod val="95000"/>
          </a:schemeClr>
        </a:solidFill>
        <a:ln w="25400" cap="flat" cmpd="sng" algn="ctr">
          <a:noFill/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>
              <a:solidFill>
                <a:schemeClr val="tx1"/>
              </a:solidFill>
              <a:latin typeface="EYInterstate Light" panose="02000506000000020004" pitchFamily="2" charset="0"/>
            </a:rPr>
            <a:t>Zakomunikowanie celów</a:t>
          </a:r>
        </a:p>
      </dsp:txBody>
      <dsp:txXfrm>
        <a:off x="1356836" y="404951"/>
        <a:ext cx="2684428" cy="818423"/>
      </dsp:txXfrm>
    </dsp:sp>
    <dsp:sp modelId="{9861CC59-779E-4795-889E-8D2334A7EE27}">
      <dsp:nvSpPr>
        <dsp:cNvPr id="0" name=""/>
        <dsp:cNvSpPr/>
      </dsp:nvSpPr>
      <dsp:spPr>
        <a:xfrm>
          <a:off x="1356836" y="1427980"/>
          <a:ext cx="2684428" cy="818423"/>
        </a:xfrm>
        <a:prstGeom prst="rect">
          <a:avLst/>
        </a:prstGeom>
        <a:solidFill>
          <a:schemeClr val="tx2">
            <a:lumMod val="95000"/>
          </a:schemeClr>
        </a:solidFill>
        <a:ln w="25400" cap="flat" cmpd="sng" algn="ctr">
          <a:noFill/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u="none" kern="1200" noProof="0" dirty="0">
              <a:solidFill>
                <a:schemeClr val="tx1"/>
              </a:solidFill>
              <a:latin typeface="EYInterstate Light" panose="02000506000000020004" pitchFamily="2" charset="0"/>
            </a:rPr>
            <a:t>Zaplanowanie warsztatów wdrożeniowych</a:t>
          </a:r>
          <a:endParaRPr lang="pl-PL" sz="1600" kern="1200" dirty="0">
            <a:solidFill>
              <a:schemeClr val="tx1"/>
            </a:solidFill>
            <a:latin typeface="EYInterstate Light" panose="02000506000000020004" pitchFamily="2" charset="0"/>
          </a:endParaRPr>
        </a:p>
      </dsp:txBody>
      <dsp:txXfrm>
        <a:off x="1356836" y="1427980"/>
        <a:ext cx="2684428" cy="818423"/>
      </dsp:txXfrm>
    </dsp:sp>
    <dsp:sp modelId="{CE981A90-8CDF-4322-A780-ADDB123465B8}">
      <dsp:nvSpPr>
        <dsp:cNvPr id="0" name=""/>
        <dsp:cNvSpPr/>
      </dsp:nvSpPr>
      <dsp:spPr>
        <a:xfrm>
          <a:off x="1356836" y="2451009"/>
          <a:ext cx="2684428" cy="818423"/>
        </a:xfrm>
        <a:prstGeom prst="rect">
          <a:avLst/>
        </a:prstGeom>
        <a:solidFill>
          <a:schemeClr val="tx2">
            <a:lumMod val="95000"/>
          </a:schemeClr>
        </a:solidFill>
        <a:ln w="25400" cap="flat" cmpd="sng" algn="ctr">
          <a:noFill/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  <a:latin typeface="EYInterstate Light" panose="02000506000000020004" pitchFamily="2" charset="0"/>
            </a:rPr>
            <a:t>Wyznaczenie odpowiedzialności w procesie rekrutacji</a:t>
          </a:r>
        </a:p>
      </dsp:txBody>
      <dsp:txXfrm>
        <a:off x="1356836" y="2451009"/>
        <a:ext cx="2684428" cy="818423"/>
      </dsp:txXfrm>
    </dsp:sp>
    <dsp:sp modelId="{705DD08A-835B-4BA0-9AC4-2335F3E4D2D7}">
      <dsp:nvSpPr>
        <dsp:cNvPr id="0" name=""/>
        <dsp:cNvSpPr/>
      </dsp:nvSpPr>
      <dsp:spPr>
        <a:xfrm>
          <a:off x="1356836" y="3474038"/>
          <a:ext cx="2684428" cy="818423"/>
        </a:xfrm>
        <a:prstGeom prst="rect">
          <a:avLst/>
        </a:prstGeom>
        <a:solidFill>
          <a:schemeClr val="tx2">
            <a:lumMod val="95000"/>
          </a:schemeClr>
        </a:solidFill>
        <a:ln w="25400" cap="flat" cmpd="sng" algn="ctr">
          <a:noFill/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  <a:latin typeface="EYInterstate Light" panose="02000506000000020004" pitchFamily="2" charset="0"/>
            </a:rPr>
            <a:t>Zaplanowanie i zakomunikowanie faz projektu</a:t>
          </a:r>
        </a:p>
      </dsp:txBody>
      <dsp:txXfrm>
        <a:off x="1356836" y="3474038"/>
        <a:ext cx="2684428" cy="8184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124006-8BE0-4542-B37D-44F107A4F281}">
      <dsp:nvSpPr>
        <dsp:cNvPr id="0" name=""/>
        <dsp:cNvSpPr/>
      </dsp:nvSpPr>
      <dsp:spPr>
        <a:xfrm>
          <a:off x="816680" y="2348706"/>
          <a:ext cx="536399" cy="1020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8199" y="0"/>
              </a:lnTo>
              <a:lnTo>
                <a:pt x="268199" y="1020850"/>
              </a:lnTo>
              <a:lnTo>
                <a:pt x="536399" y="10208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056050" y="2830301"/>
        <a:ext cx="57659" cy="57659"/>
      </dsp:txXfrm>
    </dsp:sp>
    <dsp:sp modelId="{FCD080C7-7E09-4B63-BB5F-366E17FE1D5E}">
      <dsp:nvSpPr>
        <dsp:cNvPr id="0" name=""/>
        <dsp:cNvSpPr/>
      </dsp:nvSpPr>
      <dsp:spPr>
        <a:xfrm>
          <a:off x="816680" y="2302986"/>
          <a:ext cx="5363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6399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 noProof="0" dirty="0"/>
        </a:p>
      </dsp:txBody>
      <dsp:txXfrm>
        <a:off x="1071469" y="2335296"/>
        <a:ext cx="26819" cy="26819"/>
      </dsp:txXfrm>
    </dsp:sp>
    <dsp:sp modelId="{9A85F952-2551-7444-8F9E-818FA0A09302}">
      <dsp:nvSpPr>
        <dsp:cNvPr id="0" name=""/>
        <dsp:cNvSpPr/>
      </dsp:nvSpPr>
      <dsp:spPr>
        <a:xfrm>
          <a:off x="816680" y="1327856"/>
          <a:ext cx="536399" cy="1020850"/>
        </a:xfrm>
        <a:custGeom>
          <a:avLst/>
          <a:gdLst/>
          <a:ahLst/>
          <a:cxnLst/>
          <a:rect l="0" t="0" r="0" b="0"/>
          <a:pathLst>
            <a:path>
              <a:moveTo>
                <a:pt x="0" y="1020850"/>
              </a:moveTo>
              <a:lnTo>
                <a:pt x="268199" y="1020850"/>
              </a:lnTo>
              <a:lnTo>
                <a:pt x="268199" y="0"/>
              </a:lnTo>
              <a:lnTo>
                <a:pt x="53639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 noProof="0" dirty="0"/>
        </a:p>
      </dsp:txBody>
      <dsp:txXfrm>
        <a:off x="1056050" y="1809451"/>
        <a:ext cx="57659" cy="57659"/>
      </dsp:txXfrm>
    </dsp:sp>
    <dsp:sp modelId="{0C721D10-3542-4412-AD22-22288EEA139D}">
      <dsp:nvSpPr>
        <dsp:cNvPr id="0" name=""/>
        <dsp:cNvSpPr/>
      </dsp:nvSpPr>
      <dsp:spPr>
        <a:xfrm rot="16200000">
          <a:off x="-1740818" y="1940366"/>
          <a:ext cx="4298316" cy="816680"/>
        </a:xfrm>
        <a:prstGeom prst="rect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u="none" kern="1200" noProof="0" dirty="0">
              <a:solidFill>
                <a:schemeClr val="tx1"/>
              </a:solidFill>
              <a:latin typeface="EYInterstate Light" panose="02000506000000020004" pitchFamily="2" charset="0"/>
            </a:rPr>
            <a:t>Przygotowanie do wdrożenia</a:t>
          </a:r>
        </a:p>
      </dsp:txBody>
      <dsp:txXfrm>
        <a:off x="-1740818" y="1940366"/>
        <a:ext cx="4298316" cy="816680"/>
      </dsp:txXfrm>
    </dsp:sp>
    <dsp:sp modelId="{9CF8B0AE-5A3E-2948-8572-1D4F319C0232}">
      <dsp:nvSpPr>
        <dsp:cNvPr id="0" name=""/>
        <dsp:cNvSpPr/>
      </dsp:nvSpPr>
      <dsp:spPr>
        <a:xfrm>
          <a:off x="1353079" y="919516"/>
          <a:ext cx="2678710" cy="816680"/>
        </a:xfrm>
        <a:prstGeom prst="rect">
          <a:avLst/>
        </a:prstGeom>
        <a:solidFill>
          <a:srgbClr val="FFFFFF">
            <a:lumMod val="95000"/>
          </a:srgbClr>
        </a:solidFill>
        <a:ln w="25400" cap="flat" cmpd="sng" algn="ctr">
          <a:noFill/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rgbClr val="000000"/>
              </a:solidFill>
              <a:latin typeface="EYInterstate Light" panose="02000506000000020004" pitchFamily="2" charset="0"/>
              <a:ea typeface="+mn-ea"/>
              <a:cs typeface="+mn-cs"/>
            </a:rPr>
            <a:t>Publikacja narzędzi na wspólnej platformie</a:t>
          </a:r>
          <a:endParaRPr lang="pl-PL" sz="1600" u="none" kern="1200" noProof="0" dirty="0">
            <a:solidFill>
              <a:srgbClr val="000000"/>
            </a:solidFill>
            <a:latin typeface="EYInterstate Light" panose="02000506000000020004" pitchFamily="2" charset="0"/>
            <a:ea typeface="+mn-ea"/>
            <a:cs typeface="+mn-cs"/>
          </a:endParaRPr>
        </a:p>
      </dsp:txBody>
      <dsp:txXfrm>
        <a:off x="1353079" y="919516"/>
        <a:ext cx="2678710" cy="816680"/>
      </dsp:txXfrm>
    </dsp:sp>
    <dsp:sp modelId="{CE981A90-8CDF-4322-A780-ADDB123465B8}">
      <dsp:nvSpPr>
        <dsp:cNvPr id="0" name=""/>
        <dsp:cNvSpPr/>
      </dsp:nvSpPr>
      <dsp:spPr>
        <a:xfrm>
          <a:off x="1353079" y="1940366"/>
          <a:ext cx="2678710" cy="816680"/>
        </a:xfrm>
        <a:prstGeom prst="rect">
          <a:avLst/>
        </a:prstGeom>
        <a:solidFill>
          <a:schemeClr val="tx2">
            <a:lumMod val="95000"/>
          </a:schemeClr>
        </a:solidFill>
        <a:ln w="25400" cap="flat" cmpd="sng" algn="ctr">
          <a:noFill/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u="none" kern="1200" noProof="0" dirty="0">
              <a:solidFill>
                <a:schemeClr val="tx1"/>
              </a:solidFill>
              <a:latin typeface="EYInterstate Light" panose="02000506000000020004" pitchFamily="2" charset="0"/>
            </a:rPr>
            <a:t>Wydruk katalogu pytań i instrukcji</a:t>
          </a:r>
        </a:p>
      </dsp:txBody>
      <dsp:txXfrm>
        <a:off x="1353079" y="1940366"/>
        <a:ext cx="2678710" cy="816680"/>
      </dsp:txXfrm>
    </dsp:sp>
    <dsp:sp modelId="{A7C20746-B6DF-A14B-B717-FF2542AFB7DF}">
      <dsp:nvSpPr>
        <dsp:cNvPr id="0" name=""/>
        <dsp:cNvSpPr/>
      </dsp:nvSpPr>
      <dsp:spPr>
        <a:xfrm>
          <a:off x="1353079" y="2961216"/>
          <a:ext cx="2678710" cy="816680"/>
        </a:xfrm>
        <a:prstGeom prst="rect">
          <a:avLst/>
        </a:prstGeom>
        <a:solidFill>
          <a:srgbClr val="FFFFFF">
            <a:lumMod val="95000"/>
          </a:srgbClr>
        </a:solidFill>
        <a:ln w="25400" cap="flat" cmpd="sng" algn="ctr">
          <a:noFill/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u="none" kern="1200" noProof="0" dirty="0">
              <a:solidFill>
                <a:srgbClr val="000000"/>
              </a:solidFill>
              <a:latin typeface="EYInterstate Light" panose="02000506000000020004" pitchFamily="2" charset="0"/>
              <a:ea typeface="+mn-ea"/>
              <a:cs typeface="+mn-cs"/>
            </a:rPr>
            <a:t>Warsztaty wdrożeniowe</a:t>
          </a:r>
        </a:p>
      </dsp:txBody>
      <dsp:txXfrm>
        <a:off x="1353079" y="2961216"/>
        <a:ext cx="2678710" cy="8166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783A58-2B3E-4A3D-9480-5C822BD5D858}">
      <dsp:nvSpPr>
        <dsp:cNvPr id="0" name=""/>
        <dsp:cNvSpPr/>
      </dsp:nvSpPr>
      <dsp:spPr>
        <a:xfrm>
          <a:off x="816680" y="2348706"/>
          <a:ext cx="536399" cy="1020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8199" y="0"/>
              </a:lnTo>
              <a:lnTo>
                <a:pt x="268199" y="1020850"/>
              </a:lnTo>
              <a:lnTo>
                <a:pt x="536399" y="10208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1056050" y="2830301"/>
        <a:ext cx="57659" cy="57659"/>
      </dsp:txXfrm>
    </dsp:sp>
    <dsp:sp modelId="{FCD080C7-7E09-4B63-BB5F-366E17FE1D5E}">
      <dsp:nvSpPr>
        <dsp:cNvPr id="0" name=""/>
        <dsp:cNvSpPr/>
      </dsp:nvSpPr>
      <dsp:spPr>
        <a:xfrm>
          <a:off x="816680" y="2302986"/>
          <a:ext cx="5363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6399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1071469" y="2335296"/>
        <a:ext cx="26819" cy="26819"/>
      </dsp:txXfrm>
    </dsp:sp>
    <dsp:sp modelId="{F048CCFE-F3D4-4138-A235-599E8E56554F}">
      <dsp:nvSpPr>
        <dsp:cNvPr id="0" name=""/>
        <dsp:cNvSpPr/>
      </dsp:nvSpPr>
      <dsp:spPr>
        <a:xfrm>
          <a:off x="816680" y="1327856"/>
          <a:ext cx="536399" cy="1020850"/>
        </a:xfrm>
        <a:custGeom>
          <a:avLst/>
          <a:gdLst/>
          <a:ahLst/>
          <a:cxnLst/>
          <a:rect l="0" t="0" r="0" b="0"/>
          <a:pathLst>
            <a:path>
              <a:moveTo>
                <a:pt x="0" y="1020850"/>
              </a:moveTo>
              <a:lnTo>
                <a:pt x="268199" y="1020850"/>
              </a:lnTo>
              <a:lnTo>
                <a:pt x="268199" y="0"/>
              </a:lnTo>
              <a:lnTo>
                <a:pt x="53639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1056050" y="1809451"/>
        <a:ext cx="57659" cy="57659"/>
      </dsp:txXfrm>
    </dsp:sp>
    <dsp:sp modelId="{0C721D10-3542-4412-AD22-22288EEA139D}">
      <dsp:nvSpPr>
        <dsp:cNvPr id="0" name=""/>
        <dsp:cNvSpPr/>
      </dsp:nvSpPr>
      <dsp:spPr>
        <a:xfrm rot="16200000">
          <a:off x="-1740818" y="1940366"/>
          <a:ext cx="4298316" cy="816680"/>
        </a:xfrm>
        <a:prstGeom prst="rect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chemeClr val="tx1"/>
              </a:solidFill>
              <a:latin typeface="EYInterstate Light" panose="02000506000000020004" pitchFamily="2" charset="0"/>
            </a:rPr>
            <a:t>Wdrożenie procesu</a:t>
          </a:r>
        </a:p>
      </dsp:txBody>
      <dsp:txXfrm>
        <a:off x="-1740818" y="1940366"/>
        <a:ext cx="4298316" cy="816680"/>
      </dsp:txXfrm>
    </dsp:sp>
    <dsp:sp modelId="{8C377436-EA83-48BA-B837-43C29BE78ABB}">
      <dsp:nvSpPr>
        <dsp:cNvPr id="0" name=""/>
        <dsp:cNvSpPr/>
      </dsp:nvSpPr>
      <dsp:spPr>
        <a:xfrm>
          <a:off x="1353079" y="919516"/>
          <a:ext cx="2678710" cy="816680"/>
        </a:xfrm>
        <a:prstGeom prst="rect">
          <a:avLst/>
        </a:prstGeom>
        <a:solidFill>
          <a:schemeClr val="tx2">
            <a:lumMod val="95000"/>
          </a:schemeClr>
        </a:solidFill>
        <a:ln w="25400" cap="flat" cmpd="sng" algn="ctr">
          <a:noFill/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  <a:latin typeface="EYInterstate Light" panose="02000506000000020004" pitchFamily="2" charset="0"/>
            </a:rPr>
            <a:t>Przeprowadzenie procesu rekrutacji w oparciu o przygotowane narzędzia</a:t>
          </a:r>
        </a:p>
      </dsp:txBody>
      <dsp:txXfrm>
        <a:off x="1353079" y="919516"/>
        <a:ext cx="2678710" cy="816680"/>
      </dsp:txXfrm>
    </dsp:sp>
    <dsp:sp modelId="{CE981A90-8CDF-4322-A780-ADDB123465B8}">
      <dsp:nvSpPr>
        <dsp:cNvPr id="0" name=""/>
        <dsp:cNvSpPr/>
      </dsp:nvSpPr>
      <dsp:spPr>
        <a:xfrm>
          <a:off x="1353079" y="1940366"/>
          <a:ext cx="2678710" cy="816680"/>
        </a:xfrm>
        <a:prstGeom prst="rect">
          <a:avLst/>
        </a:prstGeom>
        <a:solidFill>
          <a:schemeClr val="tx2">
            <a:lumMod val="95000"/>
          </a:schemeClr>
        </a:solidFill>
        <a:ln w="25400" cap="flat" cmpd="sng" algn="ctr">
          <a:noFill/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  <a:latin typeface="EYInterstate Light" panose="02000506000000020004" pitchFamily="2" charset="0"/>
            </a:rPr>
            <a:t>Walidacja procesu</a:t>
          </a:r>
        </a:p>
      </dsp:txBody>
      <dsp:txXfrm>
        <a:off x="1353079" y="1940366"/>
        <a:ext cx="2678710" cy="816680"/>
      </dsp:txXfrm>
    </dsp:sp>
    <dsp:sp modelId="{9861CC59-779E-4795-889E-8D2334A7EE27}">
      <dsp:nvSpPr>
        <dsp:cNvPr id="0" name=""/>
        <dsp:cNvSpPr/>
      </dsp:nvSpPr>
      <dsp:spPr>
        <a:xfrm>
          <a:off x="1353079" y="2961216"/>
          <a:ext cx="2678710" cy="816680"/>
        </a:xfrm>
        <a:prstGeom prst="rect">
          <a:avLst/>
        </a:prstGeom>
        <a:solidFill>
          <a:schemeClr val="tx2">
            <a:lumMod val="95000"/>
          </a:schemeClr>
        </a:solidFill>
        <a:ln w="25400" cap="flat" cmpd="sng" algn="ctr">
          <a:noFill/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  <a:latin typeface="EYInterstate Light" panose="02000506000000020004" pitchFamily="2" charset="0"/>
            </a:rPr>
            <a:t>Analiza skuteczności procesu</a:t>
          </a:r>
        </a:p>
      </dsp:txBody>
      <dsp:txXfrm>
        <a:off x="1353079" y="2961216"/>
        <a:ext cx="2678710" cy="816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5120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AutoShape 1"/>
          <p:cNvSpPr>
            <a:spLocks noChangeArrowheads="1"/>
          </p:cNvSpPr>
          <p:nvPr/>
        </p:nvSpPr>
        <p:spPr bwMode="auto">
          <a:xfrm>
            <a:off x="1" y="3"/>
            <a:ext cx="7102475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472" tIns="47736" rIns="95472" bIns="47736" anchor="ctr"/>
          <a:lstStyle>
            <a:lvl1pPr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defTabSz="449263" eaLnBrk="0" fontAlgn="base" hangingPunct="0"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defTabSz="449263" eaLnBrk="0" fontAlgn="base" hangingPunct="0"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defTabSz="449263" eaLnBrk="0" fontAlgn="base" hangingPunct="0"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defTabSz="449263" eaLnBrk="0" fontAlgn="base" hangingPunct="0"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34147" name="AutoShape 2"/>
          <p:cNvSpPr>
            <a:spLocks noChangeArrowheads="1"/>
          </p:cNvSpPr>
          <p:nvPr/>
        </p:nvSpPr>
        <p:spPr bwMode="auto">
          <a:xfrm>
            <a:off x="1" y="2"/>
            <a:ext cx="7102475" cy="10232951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5472" tIns="47736" rIns="95472" bIns="47736" anchor="ctr"/>
          <a:lstStyle>
            <a:lvl1pPr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defTabSz="449263" eaLnBrk="0" fontAlgn="base" hangingPunct="0"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defTabSz="449263" eaLnBrk="0" fontAlgn="base" hangingPunct="0"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defTabSz="449263" eaLnBrk="0" fontAlgn="base" hangingPunct="0"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defTabSz="449263" eaLnBrk="0" fontAlgn="base" hangingPunct="0"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946771" y="4877187"/>
            <a:ext cx="5203844" cy="46212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217" tIns="45856" rIns="93217" bIns="45856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noProof="0"/>
          </a:p>
        </p:txBody>
      </p:sp>
      <p:sp>
        <p:nvSpPr>
          <p:cNvPr id="134149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66713" y="889000"/>
            <a:ext cx="6367462" cy="3582988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50" name="Rectangle 5"/>
          <p:cNvSpPr>
            <a:spLocks noChangeArrowheads="1"/>
          </p:cNvSpPr>
          <p:nvPr/>
        </p:nvSpPr>
        <p:spPr bwMode="auto">
          <a:xfrm>
            <a:off x="951862" y="4802408"/>
            <a:ext cx="5197057" cy="4692734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5472" tIns="47736" rIns="95472" bIns="47736" anchor="ctr"/>
          <a:lstStyle>
            <a:lvl1pPr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defTabSz="449263" eaLnBrk="0" fontAlgn="base" hangingPunct="0"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defTabSz="449263" eaLnBrk="0" fontAlgn="base" hangingPunct="0"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defTabSz="449263" eaLnBrk="0" fontAlgn="base" hangingPunct="0"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defTabSz="449263" eaLnBrk="0" fontAlgn="base" hangingPunct="0"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34151" name="Rectangle 6"/>
          <p:cNvSpPr>
            <a:spLocks noChangeArrowheads="1"/>
          </p:cNvSpPr>
          <p:nvPr/>
        </p:nvSpPr>
        <p:spPr bwMode="auto">
          <a:xfrm>
            <a:off x="3183049" y="9694549"/>
            <a:ext cx="502443" cy="41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3217" tIns="45856" rIns="93217" bIns="45856">
            <a:spAutoFit/>
          </a:bodyPr>
          <a:lstStyle>
            <a:lvl1pPr eaLnBrk="0" hangingPunct="0">
              <a:tabLst>
                <a:tab pos="0" algn="l"/>
                <a:tab pos="441325" algn="l"/>
                <a:tab pos="885825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2825" algn="l"/>
                <a:tab pos="3997325" algn="l"/>
                <a:tab pos="4441825" algn="l"/>
                <a:tab pos="4886325" algn="l"/>
                <a:tab pos="5329238" algn="l"/>
                <a:tab pos="5773738" algn="l"/>
                <a:tab pos="6218238" algn="l"/>
                <a:tab pos="6662738" algn="l"/>
                <a:tab pos="7107238" algn="l"/>
                <a:tab pos="7551738" algn="l"/>
                <a:tab pos="7996238" algn="l"/>
                <a:tab pos="8440738" algn="l"/>
                <a:tab pos="8885238" algn="l"/>
              </a:tabLst>
              <a:defRPr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1325" algn="l"/>
                <a:tab pos="885825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2825" algn="l"/>
                <a:tab pos="3997325" algn="l"/>
                <a:tab pos="4441825" algn="l"/>
                <a:tab pos="4886325" algn="l"/>
                <a:tab pos="5329238" algn="l"/>
                <a:tab pos="5773738" algn="l"/>
                <a:tab pos="6218238" algn="l"/>
                <a:tab pos="6662738" algn="l"/>
                <a:tab pos="7107238" algn="l"/>
                <a:tab pos="7551738" algn="l"/>
                <a:tab pos="7996238" algn="l"/>
                <a:tab pos="8440738" algn="l"/>
                <a:tab pos="8885238" algn="l"/>
              </a:tabLst>
              <a:defRPr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1325" algn="l"/>
                <a:tab pos="885825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2825" algn="l"/>
                <a:tab pos="3997325" algn="l"/>
                <a:tab pos="4441825" algn="l"/>
                <a:tab pos="4886325" algn="l"/>
                <a:tab pos="5329238" algn="l"/>
                <a:tab pos="5773738" algn="l"/>
                <a:tab pos="6218238" algn="l"/>
                <a:tab pos="6662738" algn="l"/>
                <a:tab pos="7107238" algn="l"/>
                <a:tab pos="7551738" algn="l"/>
                <a:tab pos="7996238" algn="l"/>
                <a:tab pos="8440738" algn="l"/>
                <a:tab pos="8885238" algn="l"/>
              </a:tabLst>
              <a:defRPr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1325" algn="l"/>
                <a:tab pos="885825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2825" algn="l"/>
                <a:tab pos="3997325" algn="l"/>
                <a:tab pos="4441825" algn="l"/>
                <a:tab pos="4886325" algn="l"/>
                <a:tab pos="5329238" algn="l"/>
                <a:tab pos="5773738" algn="l"/>
                <a:tab pos="6218238" algn="l"/>
                <a:tab pos="6662738" algn="l"/>
                <a:tab pos="7107238" algn="l"/>
                <a:tab pos="7551738" algn="l"/>
                <a:tab pos="7996238" algn="l"/>
                <a:tab pos="8440738" algn="l"/>
                <a:tab pos="8885238" algn="l"/>
              </a:tabLst>
              <a:defRPr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1325" algn="l"/>
                <a:tab pos="885825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2825" algn="l"/>
                <a:tab pos="3997325" algn="l"/>
                <a:tab pos="4441825" algn="l"/>
                <a:tab pos="4886325" algn="l"/>
                <a:tab pos="5329238" algn="l"/>
                <a:tab pos="5773738" algn="l"/>
                <a:tab pos="6218238" algn="l"/>
                <a:tab pos="6662738" algn="l"/>
                <a:tab pos="7107238" algn="l"/>
                <a:tab pos="7551738" algn="l"/>
                <a:tab pos="7996238" algn="l"/>
                <a:tab pos="8440738" algn="l"/>
                <a:tab pos="8885238" algn="l"/>
              </a:tabLst>
              <a:defRPr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defTabSz="449263" eaLnBrk="0" fontAlgn="base" hangingPunct="0"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1325" algn="l"/>
                <a:tab pos="885825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2825" algn="l"/>
                <a:tab pos="3997325" algn="l"/>
                <a:tab pos="4441825" algn="l"/>
                <a:tab pos="4886325" algn="l"/>
                <a:tab pos="5329238" algn="l"/>
                <a:tab pos="5773738" algn="l"/>
                <a:tab pos="6218238" algn="l"/>
                <a:tab pos="6662738" algn="l"/>
                <a:tab pos="7107238" algn="l"/>
                <a:tab pos="7551738" algn="l"/>
                <a:tab pos="7996238" algn="l"/>
                <a:tab pos="8440738" algn="l"/>
                <a:tab pos="8885238" algn="l"/>
              </a:tabLst>
              <a:defRPr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defTabSz="449263" eaLnBrk="0" fontAlgn="base" hangingPunct="0"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1325" algn="l"/>
                <a:tab pos="885825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2825" algn="l"/>
                <a:tab pos="3997325" algn="l"/>
                <a:tab pos="4441825" algn="l"/>
                <a:tab pos="4886325" algn="l"/>
                <a:tab pos="5329238" algn="l"/>
                <a:tab pos="5773738" algn="l"/>
                <a:tab pos="6218238" algn="l"/>
                <a:tab pos="6662738" algn="l"/>
                <a:tab pos="7107238" algn="l"/>
                <a:tab pos="7551738" algn="l"/>
                <a:tab pos="7996238" algn="l"/>
                <a:tab pos="8440738" algn="l"/>
                <a:tab pos="8885238" algn="l"/>
              </a:tabLst>
              <a:defRPr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defTabSz="449263" eaLnBrk="0" fontAlgn="base" hangingPunct="0"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1325" algn="l"/>
                <a:tab pos="885825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2825" algn="l"/>
                <a:tab pos="3997325" algn="l"/>
                <a:tab pos="4441825" algn="l"/>
                <a:tab pos="4886325" algn="l"/>
                <a:tab pos="5329238" algn="l"/>
                <a:tab pos="5773738" algn="l"/>
                <a:tab pos="6218238" algn="l"/>
                <a:tab pos="6662738" algn="l"/>
                <a:tab pos="7107238" algn="l"/>
                <a:tab pos="7551738" algn="l"/>
                <a:tab pos="7996238" algn="l"/>
                <a:tab pos="8440738" algn="l"/>
                <a:tab pos="8885238" algn="l"/>
              </a:tabLst>
              <a:defRPr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defTabSz="449263" eaLnBrk="0" fontAlgn="base" hangingPunct="0"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1325" algn="l"/>
                <a:tab pos="885825" algn="l"/>
                <a:tab pos="1330325" algn="l"/>
                <a:tab pos="1774825" algn="l"/>
                <a:tab pos="2219325" algn="l"/>
                <a:tab pos="2663825" algn="l"/>
                <a:tab pos="3108325" algn="l"/>
                <a:tab pos="3552825" algn="l"/>
                <a:tab pos="3997325" algn="l"/>
                <a:tab pos="4441825" algn="l"/>
                <a:tab pos="4886325" algn="l"/>
                <a:tab pos="5329238" algn="l"/>
                <a:tab pos="5773738" algn="l"/>
                <a:tab pos="6218238" algn="l"/>
                <a:tab pos="6662738" algn="l"/>
                <a:tab pos="7107238" algn="l"/>
                <a:tab pos="7551738" algn="l"/>
                <a:tab pos="7996238" algn="l"/>
                <a:tab pos="8440738" algn="l"/>
                <a:tab pos="8885238" algn="l"/>
              </a:tabLst>
              <a:defRPr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 typeface="Times New Roman PL" charset="0"/>
              <a:buNone/>
            </a:pPr>
            <a:fld id="{60BEE03B-7523-4419-AC7E-41CCC3F1DA81}" type="slidenum">
              <a:rPr lang="en-GB" altLang="pl-PL" sz="2100" b="0">
                <a:solidFill>
                  <a:srgbClr val="000000"/>
                </a:solidFill>
                <a:latin typeface="Times New Roman PL" charset="0"/>
              </a:rPr>
              <a:pPr algn="l" eaLnBrk="1" hangingPunct="1">
                <a:spcBef>
                  <a:spcPct val="0"/>
                </a:spcBef>
                <a:buFont typeface="Times New Roman PL" charset="0"/>
                <a:buNone/>
              </a:pPr>
              <a:t>‹#›</a:t>
            </a:fld>
            <a:endParaRPr lang="en-GB" altLang="pl-PL" sz="2100" b="0">
              <a:solidFill>
                <a:srgbClr val="000000"/>
              </a:solidFill>
              <a:latin typeface="Times New Roman P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8697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ext Box 2"/>
          <p:cNvSpPr txBox="1">
            <a:spLocks noChangeArrowheads="1"/>
          </p:cNvSpPr>
          <p:nvPr/>
        </p:nvSpPr>
        <p:spPr bwMode="auto">
          <a:xfrm>
            <a:off x="1119837" y="889030"/>
            <a:ext cx="4861107" cy="358601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5472" tIns="47736" rIns="95472" bIns="47736" anchor="ctr"/>
          <a:lstStyle>
            <a:lvl1pPr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defTabSz="449263" eaLnBrk="0" fontAlgn="base" hangingPunct="0"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defTabSz="449263" eaLnBrk="0" fontAlgn="base" hangingPunct="0"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defTabSz="449263" eaLnBrk="0" fontAlgn="base" hangingPunct="0"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defTabSz="449263" eaLnBrk="0" fontAlgn="base" hangingPunct="0"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/>
          </p:nvPr>
        </p:nvSpPr>
        <p:spPr>
          <a:xfrm>
            <a:off x="946770" y="4877186"/>
            <a:ext cx="5205541" cy="46246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44734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ext Box 1"/>
          <p:cNvSpPr txBox="1">
            <a:spLocks noChangeArrowheads="1"/>
          </p:cNvSpPr>
          <p:nvPr/>
        </p:nvSpPr>
        <p:spPr bwMode="auto">
          <a:xfrm>
            <a:off x="1119837" y="889030"/>
            <a:ext cx="4861107" cy="358601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5472" tIns="47736" rIns="95472" bIns="47736" anchor="ctr"/>
          <a:lstStyle>
            <a:lvl1pPr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defTabSz="449263" eaLnBrk="0" fontAlgn="base" hangingPunct="0"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defTabSz="449263" eaLnBrk="0" fontAlgn="base" hangingPunct="0"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defTabSz="449263" eaLnBrk="0" fontAlgn="base" hangingPunct="0"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defTabSz="449263" eaLnBrk="0" fontAlgn="base" hangingPunct="0"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67939" name="Rectangle 2"/>
          <p:cNvSpPr>
            <a:spLocks noGrp="1" noChangeArrowheads="1"/>
          </p:cNvSpPr>
          <p:nvPr>
            <p:ph type="body"/>
          </p:nvPr>
        </p:nvSpPr>
        <p:spPr>
          <a:xfrm>
            <a:off x="946770" y="4877186"/>
            <a:ext cx="5205541" cy="46246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04154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1"/>
          <p:cNvSpPr txBox="1">
            <a:spLocks noChangeArrowheads="1"/>
          </p:cNvSpPr>
          <p:nvPr/>
        </p:nvSpPr>
        <p:spPr bwMode="auto">
          <a:xfrm>
            <a:off x="1119837" y="889030"/>
            <a:ext cx="4861107" cy="358601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5472" tIns="47736" rIns="95472" bIns="47736" anchor="ctr"/>
          <a:lstStyle>
            <a:lvl1pPr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defTabSz="449263" eaLnBrk="0" fontAlgn="base" hangingPunct="0"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defTabSz="449263" eaLnBrk="0" fontAlgn="base" hangingPunct="0"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defTabSz="449263" eaLnBrk="0" fontAlgn="base" hangingPunct="0"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defTabSz="449263" eaLnBrk="0" fontAlgn="base" hangingPunct="0"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68963" name="Rectangle 2"/>
          <p:cNvSpPr>
            <a:spLocks noGrp="1" noChangeArrowheads="1"/>
          </p:cNvSpPr>
          <p:nvPr>
            <p:ph type="body"/>
          </p:nvPr>
        </p:nvSpPr>
        <p:spPr>
          <a:xfrm>
            <a:off x="946770" y="4877186"/>
            <a:ext cx="5205541" cy="46246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24412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ext Box 1"/>
          <p:cNvSpPr txBox="1">
            <a:spLocks noChangeArrowheads="1"/>
          </p:cNvSpPr>
          <p:nvPr/>
        </p:nvSpPr>
        <p:spPr bwMode="auto">
          <a:xfrm>
            <a:off x="1119837" y="889030"/>
            <a:ext cx="4861107" cy="358601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5472" tIns="47736" rIns="95472" bIns="47736" anchor="ctr"/>
          <a:lstStyle>
            <a:lvl1pPr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defTabSz="449263" eaLnBrk="0" fontAlgn="base" hangingPunct="0"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defTabSz="449263" eaLnBrk="0" fontAlgn="base" hangingPunct="0"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defTabSz="449263" eaLnBrk="0" fontAlgn="base" hangingPunct="0"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defTabSz="449263" eaLnBrk="0" fontAlgn="base" hangingPunct="0"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69987" name="Rectangle 2"/>
          <p:cNvSpPr>
            <a:spLocks noGrp="1" noChangeArrowheads="1"/>
          </p:cNvSpPr>
          <p:nvPr>
            <p:ph type="body"/>
          </p:nvPr>
        </p:nvSpPr>
        <p:spPr>
          <a:xfrm>
            <a:off x="946770" y="4877186"/>
            <a:ext cx="5205541" cy="46246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08901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ext Box 1"/>
          <p:cNvSpPr txBox="1">
            <a:spLocks noChangeArrowheads="1"/>
          </p:cNvSpPr>
          <p:nvPr/>
        </p:nvSpPr>
        <p:spPr bwMode="auto">
          <a:xfrm>
            <a:off x="1119837" y="889030"/>
            <a:ext cx="4861107" cy="358601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5472" tIns="47736" rIns="95472" bIns="47736" anchor="ctr"/>
          <a:lstStyle>
            <a:lvl1pPr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defTabSz="449263" eaLnBrk="0" fontAlgn="base" hangingPunct="0"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defTabSz="449263" eaLnBrk="0" fontAlgn="base" hangingPunct="0"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defTabSz="449263" eaLnBrk="0" fontAlgn="base" hangingPunct="0"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defTabSz="449263" eaLnBrk="0" fontAlgn="base" hangingPunct="0"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69987" name="Rectangle 2"/>
          <p:cNvSpPr>
            <a:spLocks noGrp="1" noChangeArrowheads="1"/>
          </p:cNvSpPr>
          <p:nvPr>
            <p:ph type="body"/>
          </p:nvPr>
        </p:nvSpPr>
        <p:spPr>
          <a:xfrm>
            <a:off x="946770" y="4877186"/>
            <a:ext cx="5205541" cy="46246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80601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2100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7549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41317" y="200026"/>
            <a:ext cx="2743200" cy="57308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7485" y="200026"/>
            <a:ext cx="8030633" cy="5730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1603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0026"/>
            <a:ext cx="10974917" cy="8620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7485" y="1412876"/>
            <a:ext cx="10977033" cy="4518025"/>
          </a:xfrm>
        </p:spPr>
        <p:txBody>
          <a:bodyPr/>
          <a:lstStyle/>
          <a:p>
            <a:pPr lvl="0"/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843779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416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450167" y="6415088"/>
            <a:ext cx="4580467" cy="2016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35734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450167" y="6415088"/>
            <a:ext cx="4580467" cy="2016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922309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609600" y="1044575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450167" y="6323013"/>
            <a:ext cx="4580467" cy="2016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767167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609600" y="1044575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96001"/>
            <a:ext cx="5390400" cy="3994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1600" y="2178000"/>
            <a:ext cx="5390400" cy="3994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09600" y="1490400"/>
            <a:ext cx="5390400" cy="640800"/>
          </a:xfrm>
        </p:spPr>
        <p:txBody>
          <a:bodyPr anchor="b"/>
          <a:lstStyle>
            <a:lvl1pPr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01600" y="1490400"/>
            <a:ext cx="5390400" cy="640800"/>
          </a:xfrm>
        </p:spPr>
        <p:txBody>
          <a:bodyPr anchor="b"/>
          <a:lstStyle>
            <a:lvl1pPr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4"/>
          </p:nvPr>
        </p:nvSpPr>
        <p:spPr>
          <a:xfrm>
            <a:off x="3450167" y="6415088"/>
            <a:ext cx="4580467" cy="2016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107669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7485" y="1025526"/>
            <a:ext cx="10972800" cy="1643063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3450167" y="6415088"/>
            <a:ext cx="4580467" cy="2016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916170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3450167" y="6415088"/>
            <a:ext cx="4580467" cy="2016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68596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24016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/>
        </p:nvSpPr>
        <p:spPr bwMode="gray">
          <a:xfrm>
            <a:off x="609600" y="1039814"/>
            <a:ext cx="10972800" cy="5184775"/>
          </a:xfrm>
          <a:custGeom>
            <a:avLst/>
            <a:gdLst>
              <a:gd name="T0" fmla="*/ 0 w 5184"/>
              <a:gd name="T1" fmla="*/ 0 h 3266"/>
              <a:gd name="T2" fmla="*/ 0 w 5184"/>
              <a:gd name="T3" fmla="*/ 2147483647 h 3266"/>
              <a:gd name="T4" fmla="*/ 2147483647 w 5184"/>
              <a:gd name="T5" fmla="*/ 2147483647 h 3266"/>
              <a:gd name="T6" fmla="*/ 2147483647 w 5184"/>
              <a:gd name="T7" fmla="*/ 0 h 3266"/>
              <a:gd name="T8" fmla="*/ 0 w 5184"/>
              <a:gd name="T9" fmla="*/ 0 h 32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0" y="201168"/>
            <a:ext cx="109728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36000"/>
          <a:lstStyle>
            <a:lvl1pPr algn="l"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3450167" y="6415088"/>
            <a:ext cx="4580467" cy="2016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2750625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44575"/>
            <a:ext cx="10966451" cy="518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0" y="201168"/>
            <a:ext cx="109728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36000"/>
          <a:lstStyle>
            <a:lvl1pPr algn="l"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3450167" y="6415088"/>
            <a:ext cx="4580467" cy="2016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360636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3450167" y="6415088"/>
            <a:ext cx="4580467" cy="2016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784830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483" y="719139"/>
            <a:ext cx="4675200" cy="5210062"/>
          </a:xfr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77578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>
            <a:extLst>
              <a:ext uri="{FF2B5EF4-FFF2-40B4-BE49-F238E27FC236}">
                <a16:creationId xmlns:a16="http://schemas.microsoft.com/office/drawing/2014/main" id="{D13C1EF1-9D6A-45E0-ADE1-54EC158567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45952" y="6213349"/>
            <a:ext cx="536448" cy="412867"/>
            <a:chOff x="7110" y="4004"/>
            <a:chExt cx="191" cy="196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7F1782EA-C2DA-438C-8551-1C641A7607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</a:endParaRPr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227C844-0B31-4408-B59E-FA67280FE9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</a:endParaRPr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EC0C200-589E-4A17-BE02-937E4F0D7F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</a:endParaRPr>
            </a:p>
          </p:txBody>
        </p:sp>
      </p:grp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9186FFD-DDAD-40EA-A21A-8C27ECC76470}"/>
              </a:ext>
            </a:extLst>
          </p:cNvPr>
          <p:cNvSpPr txBox="1">
            <a:spLocks/>
          </p:cNvSpPr>
          <p:nvPr userDrawn="1"/>
        </p:nvSpPr>
        <p:spPr>
          <a:xfrm>
            <a:off x="484124" y="6516456"/>
            <a:ext cx="884088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marL="0" algn="l" defTabSz="914400" rtl="0" eaLnBrk="1" fontAlgn="base" latinLnBrk="0" hangingPunct="1"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lang="en-GB" sz="800" b="1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  <a:lvl2pPr marL="457200" algn="ctr" defTabSz="449263" rtl="0" fontAlgn="base"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defTabSz="449263" rtl="0" fontAlgn="base"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defTabSz="449263" rtl="0" fontAlgn="base"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defTabSz="449263" rtl="0" fontAlgn="base"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BC30E3-FFE5-4B91-AA19-87A149EBB9EE}" type="slidenum">
              <a:rPr kumimoji="0" lang="pl-PL" sz="800" b="0" i="0" u="none" strike="noStrike" kern="1200" cap="none" spc="0" normalizeH="0" baseline="0" noProof="0" smtClean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sz="800" b="0" i="0" u="none" strike="noStrike" kern="1200" cap="none" spc="0" normalizeH="0" baseline="0" noProof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EYInterstate" panose="0200050302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9875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8818" y="3457575"/>
            <a:ext cx="7387167" cy="9080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47575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1" y="5745164"/>
            <a:ext cx="1312333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1"/>
          <p:cNvGrpSpPr>
            <a:grpSpLocks/>
          </p:cNvGrpSpPr>
          <p:nvPr userDrawn="1"/>
        </p:nvGrpSpPr>
        <p:grpSpPr bwMode="auto">
          <a:xfrm>
            <a:off x="-2117" y="2405063"/>
            <a:ext cx="12194117" cy="3346450"/>
            <a:chOff x="-1055" y="2405319"/>
            <a:chExt cx="9145054" cy="3346232"/>
          </a:xfrm>
        </p:grpSpPr>
        <p:sp>
          <p:nvSpPr>
            <p:cNvPr id="6" name="Freeform 12"/>
            <p:cNvSpPr>
              <a:spLocks/>
            </p:cNvSpPr>
            <p:nvPr userDrawn="1"/>
          </p:nvSpPr>
          <p:spPr bwMode="gray">
            <a:xfrm>
              <a:off x="2273866" y="2405319"/>
              <a:ext cx="6870133" cy="2494990"/>
            </a:xfrm>
            <a:custGeom>
              <a:avLst/>
              <a:gdLst>
                <a:gd name="T0" fmla="*/ 0 w 5081"/>
                <a:gd name="T1" fmla="*/ 2147483647 h 1852"/>
                <a:gd name="T2" fmla="*/ 2147483647 w 5081"/>
                <a:gd name="T3" fmla="*/ 0 h 1852"/>
                <a:gd name="T4" fmla="*/ 2147483647 w 5081"/>
                <a:gd name="T5" fmla="*/ 2147483647 h 1852"/>
                <a:gd name="T6" fmla="*/ 0 w 5081"/>
                <a:gd name="T7" fmla="*/ 2147483647 h 18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81" h="1852">
                  <a:moveTo>
                    <a:pt x="0" y="1852"/>
                  </a:moveTo>
                  <a:lnTo>
                    <a:pt x="5081" y="0"/>
                  </a:lnTo>
                  <a:lnTo>
                    <a:pt x="5081" y="968"/>
                  </a:lnTo>
                  <a:lnTo>
                    <a:pt x="0" y="185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55" y="4411633"/>
              <a:ext cx="2285060" cy="1339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0400" y="777600"/>
            <a:ext cx="7320000" cy="860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10400" y="1753200"/>
            <a:ext cx="7320000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0" indent="0" algn="l">
              <a:buNone/>
              <a:defRPr sz="1600">
                <a:solidFill>
                  <a:schemeClr val="bg2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995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"/>
          <p:cNvSpPr>
            <a:spLocks noChangeShapeType="1"/>
          </p:cNvSpPr>
          <p:nvPr userDrawn="1"/>
        </p:nvSpPr>
        <p:spPr bwMode="auto">
          <a:xfrm>
            <a:off x="609600" y="1044575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450167" y="6415088"/>
            <a:ext cx="4580467" cy="2016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6412117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450167" y="6415088"/>
            <a:ext cx="4580467" cy="2016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2580477B-5C64-41FC-85CF-D1645A0FCBC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rgbClr val="FFE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7393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0"/>
          <p:cNvSpPr>
            <a:spLocks noChangeShapeType="1"/>
          </p:cNvSpPr>
          <p:nvPr userDrawn="1"/>
        </p:nvSpPr>
        <p:spPr bwMode="auto">
          <a:xfrm>
            <a:off x="609600" y="1044575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450167" y="6415088"/>
            <a:ext cx="4580467" cy="2016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658318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72029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600" y="1044575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96001"/>
            <a:ext cx="5390400" cy="3994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1600" y="2178000"/>
            <a:ext cx="5390400" cy="3994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09600" y="1490400"/>
            <a:ext cx="5390400" cy="640800"/>
          </a:xfrm>
        </p:spPr>
        <p:txBody>
          <a:bodyPr anchor="b"/>
          <a:lstStyle>
            <a:lvl1pPr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01600" y="1490400"/>
            <a:ext cx="5390400" cy="640800"/>
          </a:xfrm>
        </p:spPr>
        <p:txBody>
          <a:bodyPr anchor="b"/>
          <a:lstStyle>
            <a:lvl1pPr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4"/>
          </p:nvPr>
        </p:nvSpPr>
        <p:spPr>
          <a:xfrm>
            <a:off x="3450167" y="6415088"/>
            <a:ext cx="4580467" cy="2016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473164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7485" y="1025526"/>
            <a:ext cx="10972800" cy="1643063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3450167" y="6415088"/>
            <a:ext cx="4580467" cy="2016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9559382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0" y="201168"/>
            <a:ext cx="109728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36000"/>
          <a:lstStyle>
            <a:lvl1pPr algn="l"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3450167" y="6415088"/>
            <a:ext cx="4580467" cy="2016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029709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>
            <a:spLocks/>
          </p:cNvSpPr>
          <p:nvPr userDrawn="1"/>
        </p:nvSpPr>
        <p:spPr bwMode="gray">
          <a:xfrm>
            <a:off x="609600" y="1039814"/>
            <a:ext cx="10972800" cy="5184775"/>
          </a:xfrm>
          <a:custGeom>
            <a:avLst/>
            <a:gdLst>
              <a:gd name="T0" fmla="*/ 0 w 5184"/>
              <a:gd name="T1" fmla="*/ 0 h 3266"/>
              <a:gd name="T2" fmla="*/ 0 w 5184"/>
              <a:gd name="T3" fmla="*/ 2147483647 h 3266"/>
              <a:gd name="T4" fmla="*/ 2147483647 w 5184"/>
              <a:gd name="T5" fmla="*/ 2147483647 h 3266"/>
              <a:gd name="T6" fmla="*/ 2147483647 w 5184"/>
              <a:gd name="T7" fmla="*/ 0 h 3266"/>
              <a:gd name="T8" fmla="*/ 0 w 5184"/>
              <a:gd name="T9" fmla="*/ 0 h 32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0" y="201168"/>
            <a:ext cx="109728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36000"/>
          <a:lstStyle>
            <a:lvl1pPr algn="l"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3450167" y="6415088"/>
            <a:ext cx="4580467" cy="2016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5329716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44575"/>
            <a:ext cx="10966451" cy="518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0" y="201168"/>
            <a:ext cx="109728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36000"/>
          <a:lstStyle>
            <a:lvl1pPr algn="l"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3450167" y="6415088"/>
            <a:ext cx="4580467" cy="2016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0133576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3450167" y="6415088"/>
            <a:ext cx="4580467" cy="2016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4626810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483" y="719139"/>
            <a:ext cx="4675200" cy="5210062"/>
          </a:xfr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11826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30773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028951" y="5743576"/>
            <a:ext cx="131233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12"/>
          <p:cNvSpPr>
            <a:spLocks/>
          </p:cNvSpPr>
          <p:nvPr userDrawn="1"/>
        </p:nvSpPr>
        <p:spPr bwMode="gray">
          <a:xfrm>
            <a:off x="3031067" y="2405063"/>
            <a:ext cx="9160933" cy="2495550"/>
          </a:xfrm>
          <a:custGeom>
            <a:avLst/>
            <a:gdLst>
              <a:gd name="T0" fmla="*/ 0 w 5081"/>
              <a:gd name="T1" fmla="*/ 2147483647 h 1852"/>
              <a:gd name="T2" fmla="*/ 2147483647 w 5081"/>
              <a:gd name="T3" fmla="*/ 0 h 1852"/>
              <a:gd name="T4" fmla="*/ 2147483647 w 5081"/>
              <a:gd name="T5" fmla="*/ 2147483647 h 1852"/>
              <a:gd name="T6" fmla="*/ 0 w 5081"/>
              <a:gd name="T7" fmla="*/ 2147483647 h 185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081" h="1852">
                <a:moveTo>
                  <a:pt x="0" y="1852"/>
                </a:moveTo>
                <a:lnTo>
                  <a:pt x="5081" y="0"/>
                </a:lnTo>
                <a:lnTo>
                  <a:pt x="5081" y="968"/>
                </a:lnTo>
                <a:lnTo>
                  <a:pt x="0" y="185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1" y="4411663"/>
            <a:ext cx="3043767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0400" y="777600"/>
            <a:ext cx="7320000" cy="860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10400" y="1753200"/>
            <a:ext cx="7320000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3284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"/>
          <p:cNvSpPr>
            <a:spLocks noChangeShapeType="1"/>
          </p:cNvSpPr>
          <p:nvPr userDrawn="1"/>
        </p:nvSpPr>
        <p:spPr bwMode="auto">
          <a:xfrm>
            <a:off x="609600" y="1044575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609600" y="6242050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028024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7485" y="1412876"/>
            <a:ext cx="5386916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12876"/>
            <a:ext cx="5386917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63444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0"/>
          <p:cNvSpPr>
            <a:spLocks noChangeShapeType="1"/>
          </p:cNvSpPr>
          <p:nvPr userDrawn="1"/>
        </p:nvSpPr>
        <p:spPr bwMode="auto">
          <a:xfrm>
            <a:off x="609600" y="1044575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4" name="Line 11"/>
          <p:cNvSpPr>
            <a:spLocks noChangeShapeType="1"/>
          </p:cNvSpPr>
          <p:nvPr userDrawn="1"/>
        </p:nvSpPr>
        <p:spPr bwMode="auto">
          <a:xfrm>
            <a:off x="609600" y="6242050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5106234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0"/>
          <p:cNvSpPr>
            <a:spLocks noChangeShapeType="1"/>
          </p:cNvSpPr>
          <p:nvPr userDrawn="1"/>
        </p:nvSpPr>
        <p:spPr bwMode="auto">
          <a:xfrm>
            <a:off x="609600" y="1044575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6" name="Line 11"/>
          <p:cNvSpPr>
            <a:spLocks noChangeShapeType="1"/>
          </p:cNvSpPr>
          <p:nvPr userDrawn="1"/>
        </p:nvSpPr>
        <p:spPr bwMode="auto">
          <a:xfrm>
            <a:off x="609600" y="6242050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8072716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600" y="1044575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0" y="6242050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96001"/>
            <a:ext cx="5390400" cy="3994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1600" y="2178000"/>
            <a:ext cx="5390400" cy="3994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09600" y="1490400"/>
            <a:ext cx="5390400" cy="640800"/>
          </a:xfrm>
        </p:spPr>
        <p:txBody>
          <a:bodyPr anchor="b"/>
          <a:lstStyle>
            <a:lvl1pPr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01600" y="1490400"/>
            <a:ext cx="5390400" cy="640800"/>
          </a:xfrm>
        </p:spPr>
        <p:txBody>
          <a:bodyPr anchor="b"/>
          <a:lstStyle>
            <a:lvl1pPr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8787508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1"/>
          <p:cNvSpPr>
            <a:spLocks noChangeShapeType="1"/>
          </p:cNvSpPr>
          <p:nvPr userDrawn="1"/>
        </p:nvSpPr>
        <p:spPr bwMode="auto">
          <a:xfrm>
            <a:off x="609600" y="6242050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7485" y="1025526"/>
            <a:ext cx="10972800" cy="1643063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6202713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 userDrawn="1"/>
        </p:nvSpPr>
        <p:spPr bwMode="gray">
          <a:xfrm>
            <a:off x="609600" y="1039814"/>
            <a:ext cx="10972800" cy="5184775"/>
          </a:xfrm>
          <a:custGeom>
            <a:avLst/>
            <a:gdLst>
              <a:gd name="T0" fmla="*/ 0 w 5184"/>
              <a:gd name="T1" fmla="*/ 0 h 3266"/>
              <a:gd name="T2" fmla="*/ 0 w 5184"/>
              <a:gd name="T3" fmla="*/ 2147483647 h 3266"/>
              <a:gd name="T4" fmla="*/ 2147483647 w 5184"/>
              <a:gd name="T5" fmla="*/ 2147483647 h 3266"/>
              <a:gd name="T6" fmla="*/ 2147483647 w 5184"/>
              <a:gd name="T7" fmla="*/ 0 h 3266"/>
              <a:gd name="T8" fmla="*/ 0 w 5184"/>
              <a:gd name="T9" fmla="*/ 0 h 32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0" y="201168"/>
            <a:ext cx="109728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36000"/>
          <a:lstStyle>
            <a:lvl1pPr algn="l"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6688500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 userDrawn="1"/>
        </p:nvSpPr>
        <p:spPr bwMode="gray">
          <a:xfrm>
            <a:off x="609600" y="1039814"/>
            <a:ext cx="10972800" cy="5184775"/>
          </a:xfrm>
          <a:custGeom>
            <a:avLst/>
            <a:gdLst>
              <a:gd name="T0" fmla="*/ 0 w 5184"/>
              <a:gd name="T1" fmla="*/ 0 h 3266"/>
              <a:gd name="T2" fmla="*/ 0 w 5184"/>
              <a:gd name="T3" fmla="*/ 2147483647 h 3266"/>
              <a:gd name="T4" fmla="*/ 2147483647 w 5184"/>
              <a:gd name="T5" fmla="*/ 2147483647 h 3266"/>
              <a:gd name="T6" fmla="*/ 2147483647 w 5184"/>
              <a:gd name="T7" fmla="*/ 0 h 3266"/>
              <a:gd name="T8" fmla="*/ 0 w 5184"/>
              <a:gd name="T9" fmla="*/ 0 h 32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0" y="201168"/>
            <a:ext cx="109728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36000"/>
          <a:lstStyle>
            <a:lvl1pPr algn="l"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4333001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44575"/>
            <a:ext cx="10966451" cy="518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0" y="201168"/>
            <a:ext cx="109728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36000"/>
          <a:lstStyle>
            <a:lvl1pPr algn="l"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6714517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1"/>
          <p:cNvSpPr>
            <a:spLocks noChangeShapeType="1"/>
          </p:cNvSpPr>
          <p:nvPr userDrawn="1"/>
        </p:nvSpPr>
        <p:spPr bwMode="auto">
          <a:xfrm>
            <a:off x="607484" y="6243638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5208364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1"/>
          <p:cNvSpPr>
            <a:spLocks noChangeShapeType="1"/>
          </p:cNvSpPr>
          <p:nvPr userDrawn="1"/>
        </p:nvSpPr>
        <p:spPr bwMode="auto">
          <a:xfrm>
            <a:off x="607484" y="6243638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483" y="719139"/>
            <a:ext cx="4675200" cy="5210062"/>
          </a:xfr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15146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4783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41356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033184" y="5743575"/>
            <a:ext cx="1310216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12"/>
          <p:cNvSpPr>
            <a:spLocks/>
          </p:cNvSpPr>
          <p:nvPr userDrawn="1"/>
        </p:nvSpPr>
        <p:spPr bwMode="gray">
          <a:xfrm>
            <a:off x="3035301" y="2406651"/>
            <a:ext cx="9156700" cy="2493963"/>
          </a:xfrm>
          <a:custGeom>
            <a:avLst/>
            <a:gdLst>
              <a:gd name="T0" fmla="*/ 0 w 5081"/>
              <a:gd name="T1" fmla="*/ 2147483647 h 1852"/>
              <a:gd name="T2" fmla="*/ 2147483647 w 5081"/>
              <a:gd name="T3" fmla="*/ 0 h 1852"/>
              <a:gd name="T4" fmla="*/ 2147483647 w 5081"/>
              <a:gd name="T5" fmla="*/ 2147483647 h 1852"/>
              <a:gd name="T6" fmla="*/ 0 w 5081"/>
              <a:gd name="T7" fmla="*/ 2147483647 h 185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081" h="1852">
                <a:moveTo>
                  <a:pt x="0" y="1852"/>
                </a:moveTo>
                <a:lnTo>
                  <a:pt x="5081" y="0"/>
                </a:lnTo>
                <a:lnTo>
                  <a:pt x="5081" y="968"/>
                </a:lnTo>
                <a:lnTo>
                  <a:pt x="0" y="185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1" y="4411663"/>
            <a:ext cx="3045884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0400" y="777600"/>
            <a:ext cx="7320000" cy="860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10400" y="1753200"/>
            <a:ext cx="7320000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9974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"/>
          <p:cNvSpPr>
            <a:spLocks noChangeShapeType="1"/>
          </p:cNvSpPr>
          <p:nvPr userDrawn="1"/>
        </p:nvSpPr>
        <p:spPr bwMode="auto">
          <a:xfrm>
            <a:off x="609600" y="1044575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609600" y="6242050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9549809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0"/>
          <p:cNvSpPr>
            <a:spLocks noChangeShapeType="1"/>
          </p:cNvSpPr>
          <p:nvPr userDrawn="1"/>
        </p:nvSpPr>
        <p:spPr bwMode="auto">
          <a:xfrm>
            <a:off x="609600" y="1044575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4" name="Line 11"/>
          <p:cNvSpPr>
            <a:spLocks noChangeShapeType="1"/>
          </p:cNvSpPr>
          <p:nvPr userDrawn="1"/>
        </p:nvSpPr>
        <p:spPr bwMode="auto">
          <a:xfrm>
            <a:off x="609600" y="6242050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200456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0"/>
          <p:cNvSpPr>
            <a:spLocks noChangeShapeType="1"/>
          </p:cNvSpPr>
          <p:nvPr userDrawn="1"/>
        </p:nvSpPr>
        <p:spPr bwMode="auto">
          <a:xfrm>
            <a:off x="609600" y="1044575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6" name="Line 11"/>
          <p:cNvSpPr>
            <a:spLocks noChangeShapeType="1"/>
          </p:cNvSpPr>
          <p:nvPr userDrawn="1"/>
        </p:nvSpPr>
        <p:spPr bwMode="auto">
          <a:xfrm>
            <a:off x="609600" y="6242050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6024505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600" y="1044575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0" y="6242050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96001"/>
            <a:ext cx="5390400" cy="3994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1600" y="2178000"/>
            <a:ext cx="5390400" cy="3994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09600" y="1490400"/>
            <a:ext cx="5390400" cy="640800"/>
          </a:xfrm>
        </p:spPr>
        <p:txBody>
          <a:bodyPr anchor="b"/>
          <a:lstStyle>
            <a:lvl1pPr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01600" y="1490400"/>
            <a:ext cx="5390400" cy="640800"/>
          </a:xfrm>
        </p:spPr>
        <p:txBody>
          <a:bodyPr anchor="b"/>
          <a:lstStyle>
            <a:lvl1pPr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403664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1"/>
          <p:cNvSpPr>
            <a:spLocks noChangeShapeType="1"/>
          </p:cNvSpPr>
          <p:nvPr userDrawn="1"/>
        </p:nvSpPr>
        <p:spPr bwMode="auto">
          <a:xfrm>
            <a:off x="609600" y="6242050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7485" y="1025526"/>
            <a:ext cx="10972800" cy="1643063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5707453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 userDrawn="1"/>
        </p:nvSpPr>
        <p:spPr bwMode="gray">
          <a:xfrm>
            <a:off x="609600" y="1039814"/>
            <a:ext cx="10972800" cy="5184775"/>
          </a:xfrm>
          <a:custGeom>
            <a:avLst/>
            <a:gdLst>
              <a:gd name="T0" fmla="*/ 0 w 5184"/>
              <a:gd name="T1" fmla="*/ 0 h 3266"/>
              <a:gd name="T2" fmla="*/ 0 w 5184"/>
              <a:gd name="T3" fmla="*/ 2147483647 h 3266"/>
              <a:gd name="T4" fmla="*/ 2147483647 w 5184"/>
              <a:gd name="T5" fmla="*/ 2147483647 h 3266"/>
              <a:gd name="T6" fmla="*/ 2147483647 w 5184"/>
              <a:gd name="T7" fmla="*/ 0 h 3266"/>
              <a:gd name="T8" fmla="*/ 0 w 5184"/>
              <a:gd name="T9" fmla="*/ 0 h 32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0" y="201168"/>
            <a:ext cx="109728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36000"/>
          <a:lstStyle>
            <a:lvl1pPr algn="l"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6278437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 userDrawn="1"/>
        </p:nvSpPr>
        <p:spPr bwMode="gray">
          <a:xfrm>
            <a:off x="609600" y="1039814"/>
            <a:ext cx="10972800" cy="5184775"/>
          </a:xfrm>
          <a:custGeom>
            <a:avLst/>
            <a:gdLst>
              <a:gd name="T0" fmla="*/ 0 w 5184"/>
              <a:gd name="T1" fmla="*/ 0 h 3266"/>
              <a:gd name="T2" fmla="*/ 0 w 5184"/>
              <a:gd name="T3" fmla="*/ 2147483647 h 3266"/>
              <a:gd name="T4" fmla="*/ 2147483647 w 5184"/>
              <a:gd name="T5" fmla="*/ 2147483647 h 3266"/>
              <a:gd name="T6" fmla="*/ 2147483647 w 5184"/>
              <a:gd name="T7" fmla="*/ 0 h 3266"/>
              <a:gd name="T8" fmla="*/ 0 w 5184"/>
              <a:gd name="T9" fmla="*/ 0 h 32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0" y="201168"/>
            <a:ext cx="109728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36000"/>
          <a:lstStyle>
            <a:lvl1pPr algn="l"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2539479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44575"/>
            <a:ext cx="10966451" cy="518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0" y="201168"/>
            <a:ext cx="109728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36000"/>
          <a:lstStyle>
            <a:lvl1pPr algn="l"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4490384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1"/>
          <p:cNvSpPr>
            <a:spLocks noChangeShapeType="1"/>
          </p:cNvSpPr>
          <p:nvPr userDrawn="1"/>
        </p:nvSpPr>
        <p:spPr bwMode="auto">
          <a:xfrm>
            <a:off x="607484" y="6243638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253073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32656"/>
            <a:ext cx="10974917" cy="7293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00958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1"/>
          <p:cNvSpPr>
            <a:spLocks noChangeShapeType="1"/>
          </p:cNvSpPr>
          <p:nvPr userDrawn="1"/>
        </p:nvSpPr>
        <p:spPr bwMode="auto">
          <a:xfrm>
            <a:off x="607484" y="6243638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483" y="719139"/>
            <a:ext cx="4675200" cy="5210062"/>
          </a:xfr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92137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0964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856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9553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521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4.w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4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7485" y="260648"/>
            <a:ext cx="10977033" cy="801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/>
              <a:t>Kliknij, aby edytować format tekstu tytułu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7485" y="1412876"/>
            <a:ext cx="10977033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/>
              <a:t>Kliknij, aby edytować format tekstu konspektu</a:t>
            </a:r>
          </a:p>
          <a:p>
            <a:pPr lvl="1"/>
            <a:r>
              <a:rPr lang="en-GB" altLang="pl-PL"/>
              <a:t>Drugi poziom konspektu</a:t>
            </a:r>
          </a:p>
          <a:p>
            <a:pPr lvl="2"/>
            <a:r>
              <a:rPr lang="en-GB" altLang="pl-PL"/>
              <a:t>Trzeci poziom konspektu</a:t>
            </a:r>
          </a:p>
          <a:p>
            <a:pPr lvl="3"/>
            <a:r>
              <a:rPr lang="en-GB" altLang="pl-PL"/>
              <a:t>Czwarty poziom konspektu</a:t>
            </a:r>
          </a:p>
          <a:p>
            <a:pPr lvl="4"/>
            <a:r>
              <a:rPr lang="en-GB" altLang="pl-PL"/>
              <a:t>Piąty poziom konspektu</a:t>
            </a:r>
          </a:p>
          <a:p>
            <a:pPr lvl="4"/>
            <a:r>
              <a:rPr lang="en-GB" altLang="pl-PL"/>
              <a:t>Szósty poziom konspektu</a:t>
            </a:r>
          </a:p>
          <a:p>
            <a:pPr lvl="4"/>
            <a:r>
              <a:rPr lang="en-GB" altLang="pl-PL"/>
              <a:t>Siódmy poziom konspektu</a:t>
            </a:r>
          </a:p>
          <a:p>
            <a:pPr lvl="4"/>
            <a:r>
              <a:rPr lang="en-GB" altLang="pl-PL"/>
              <a:t>Ósmy poziom konspektu</a:t>
            </a:r>
          </a:p>
          <a:p>
            <a:pPr lvl="4"/>
            <a:r>
              <a:rPr lang="en-GB" altLang="pl-PL"/>
              <a:t>Dziewiąty poziom konspektu</a:t>
            </a:r>
          </a:p>
        </p:txBody>
      </p:sp>
      <p:sp>
        <p:nvSpPr>
          <p:cNvPr id="1029" name="Line 4"/>
          <p:cNvSpPr>
            <a:spLocks noChangeShapeType="1"/>
          </p:cNvSpPr>
          <p:nvPr/>
        </p:nvSpPr>
        <p:spPr bwMode="auto">
          <a:xfrm>
            <a:off x="607484" y="1042988"/>
            <a:ext cx="10972800" cy="1587"/>
          </a:xfrm>
          <a:prstGeom prst="line">
            <a:avLst/>
          </a:prstGeom>
          <a:noFill/>
          <a:ln w="19080">
            <a:solidFill>
              <a:srgbClr val="FFD2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grpSp>
        <p:nvGrpSpPr>
          <p:cNvPr id="10" name="Group 4">
            <a:extLst>
              <a:ext uri="{FF2B5EF4-FFF2-40B4-BE49-F238E27FC236}">
                <a16:creationId xmlns:a16="http://schemas.microsoft.com/office/drawing/2014/main" id="{627BAF68-0B99-46D7-A6BB-04A883E1502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287125" y="6356350"/>
            <a:ext cx="303213" cy="311150"/>
            <a:chOff x="7110" y="4004"/>
            <a:chExt cx="191" cy="196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E7DC7B60-2A7C-4C45-9E6E-68A574C3D9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79042F7-6648-46E3-8C8F-D13FA0F0C8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5A91E0A-87CF-4C5C-A196-FF53E80E82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</a:endParaRPr>
            </a:p>
          </p:txBody>
        </p:sp>
      </p:grp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81E3441-5322-45D4-A6F4-A36C2182C747}"/>
              </a:ext>
            </a:extLst>
          </p:cNvPr>
          <p:cNvSpPr txBox="1">
            <a:spLocks/>
          </p:cNvSpPr>
          <p:nvPr userDrawn="1"/>
        </p:nvSpPr>
        <p:spPr>
          <a:xfrm>
            <a:off x="617221" y="6471244"/>
            <a:ext cx="663066" cy="180000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marL="0" algn="l" defTabSz="914400" rtl="0" eaLnBrk="1" fontAlgn="base" latinLnBrk="0" hangingPunct="1"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lang="en-GB" sz="800" b="1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  <a:lvl2pPr marL="457200" algn="ctr" defTabSz="449263" rtl="0" fontAlgn="base"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defTabSz="449263" rtl="0" fontAlgn="base"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defTabSz="449263" rtl="0" fontAlgn="base"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defTabSz="449263" rtl="0" fontAlgn="base"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800" b="0" i="0" u="none" strike="noStrike" kern="1200" cap="none" spc="0" normalizeH="0" baseline="0" noProof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rPr>
              <a:t>Page </a:t>
            </a:r>
            <a:fld id="{F1BC30E3-FFE5-4B91-AA19-87A149EBB9EE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EYInterstate" panose="02000503020000020004" pitchFamily="2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2" r:id="rId1"/>
    <p:sldLayoutId id="2147484653" r:id="rId2"/>
    <p:sldLayoutId id="2147484654" r:id="rId3"/>
    <p:sldLayoutId id="2147484655" r:id="rId4"/>
    <p:sldLayoutId id="2147484656" r:id="rId5"/>
    <p:sldLayoutId id="2147484657" r:id="rId6"/>
    <p:sldLayoutId id="2147484658" r:id="rId7"/>
    <p:sldLayoutId id="2147484659" r:id="rId8"/>
    <p:sldLayoutId id="2147484660" r:id="rId9"/>
    <p:sldLayoutId id="2147484661" r:id="rId10"/>
    <p:sldLayoutId id="2147484662" r:id="rId11"/>
    <p:sldLayoutId id="2147484663" r:id="rId12"/>
  </p:sldLayoutIdLst>
  <p:txStyles>
    <p:titleStyle>
      <a:lvl1pPr algn="l" defTabSz="449263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646464"/>
        </a:buClr>
        <a:buSzPct val="100000"/>
        <a:buFont typeface="Arial" pitchFamily="34" charset="0"/>
        <a:defRPr sz="3000" b="1">
          <a:solidFill>
            <a:srgbClr val="646464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646464"/>
        </a:buClr>
        <a:buSzPct val="100000"/>
        <a:buFont typeface="Arial" pitchFamily="34" charset="0"/>
        <a:defRPr sz="3000" b="1">
          <a:solidFill>
            <a:srgbClr val="646464"/>
          </a:solidFill>
          <a:latin typeface="Arial" pitchFamily="34" charset="0"/>
        </a:defRPr>
      </a:lvl2pPr>
      <a:lvl3pPr algn="l" defTabSz="449263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646464"/>
        </a:buClr>
        <a:buSzPct val="100000"/>
        <a:buFont typeface="Arial" pitchFamily="34" charset="0"/>
        <a:defRPr sz="3000" b="1">
          <a:solidFill>
            <a:srgbClr val="646464"/>
          </a:solidFill>
          <a:latin typeface="Arial" pitchFamily="34" charset="0"/>
        </a:defRPr>
      </a:lvl3pPr>
      <a:lvl4pPr algn="l" defTabSz="449263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646464"/>
        </a:buClr>
        <a:buSzPct val="100000"/>
        <a:buFont typeface="Arial" pitchFamily="34" charset="0"/>
        <a:defRPr sz="3000" b="1">
          <a:solidFill>
            <a:srgbClr val="646464"/>
          </a:solidFill>
          <a:latin typeface="Arial" pitchFamily="34" charset="0"/>
        </a:defRPr>
      </a:lvl4pPr>
      <a:lvl5pPr algn="l" defTabSz="449263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646464"/>
        </a:buClr>
        <a:buSzPct val="100000"/>
        <a:buFont typeface="Arial" pitchFamily="34" charset="0"/>
        <a:defRPr sz="3000" b="1">
          <a:solidFill>
            <a:srgbClr val="646464"/>
          </a:solidFill>
          <a:latin typeface="Arial" pitchFamily="34" charset="0"/>
        </a:defRPr>
      </a:lvl5pPr>
      <a:lvl6pPr marL="457200" algn="l" defTabSz="449263" rtl="0" fontAlgn="base">
        <a:lnSpc>
          <a:spcPct val="80000"/>
        </a:lnSpc>
        <a:spcBef>
          <a:spcPct val="0"/>
        </a:spcBef>
        <a:spcAft>
          <a:spcPct val="0"/>
        </a:spcAft>
        <a:buClr>
          <a:srgbClr val="646464"/>
        </a:buClr>
        <a:buSzPct val="100000"/>
        <a:buFont typeface="Arial" pitchFamily="34" charset="0"/>
        <a:defRPr sz="3000" b="1">
          <a:solidFill>
            <a:srgbClr val="646464"/>
          </a:solidFill>
          <a:latin typeface="Arial" pitchFamily="34" charset="0"/>
        </a:defRPr>
      </a:lvl6pPr>
      <a:lvl7pPr marL="914400" algn="l" defTabSz="449263" rtl="0" fontAlgn="base">
        <a:lnSpc>
          <a:spcPct val="80000"/>
        </a:lnSpc>
        <a:spcBef>
          <a:spcPct val="0"/>
        </a:spcBef>
        <a:spcAft>
          <a:spcPct val="0"/>
        </a:spcAft>
        <a:buClr>
          <a:srgbClr val="646464"/>
        </a:buClr>
        <a:buSzPct val="100000"/>
        <a:buFont typeface="Arial" pitchFamily="34" charset="0"/>
        <a:defRPr sz="3000" b="1">
          <a:solidFill>
            <a:srgbClr val="646464"/>
          </a:solidFill>
          <a:latin typeface="Arial" pitchFamily="34" charset="0"/>
        </a:defRPr>
      </a:lvl7pPr>
      <a:lvl8pPr marL="1371600" algn="l" defTabSz="449263" rtl="0" fontAlgn="base">
        <a:lnSpc>
          <a:spcPct val="80000"/>
        </a:lnSpc>
        <a:spcBef>
          <a:spcPct val="0"/>
        </a:spcBef>
        <a:spcAft>
          <a:spcPct val="0"/>
        </a:spcAft>
        <a:buClr>
          <a:srgbClr val="646464"/>
        </a:buClr>
        <a:buSzPct val="100000"/>
        <a:buFont typeface="Arial" pitchFamily="34" charset="0"/>
        <a:defRPr sz="3000" b="1">
          <a:solidFill>
            <a:srgbClr val="646464"/>
          </a:solidFill>
          <a:latin typeface="Arial" pitchFamily="34" charset="0"/>
        </a:defRPr>
      </a:lvl8pPr>
      <a:lvl9pPr marL="1828800" algn="l" defTabSz="449263" rtl="0" fontAlgn="base">
        <a:lnSpc>
          <a:spcPct val="80000"/>
        </a:lnSpc>
        <a:spcBef>
          <a:spcPct val="0"/>
        </a:spcBef>
        <a:spcAft>
          <a:spcPct val="0"/>
        </a:spcAft>
        <a:buClr>
          <a:srgbClr val="646464"/>
        </a:buClr>
        <a:buSzPct val="100000"/>
        <a:buFont typeface="Arial" pitchFamily="34" charset="0"/>
        <a:defRPr sz="3000" b="1">
          <a:solidFill>
            <a:srgbClr val="646464"/>
          </a:solidFill>
          <a:latin typeface="Arial" pitchFamily="34" charset="0"/>
        </a:defRPr>
      </a:lvl9pPr>
    </p:titleStyle>
    <p:bodyStyle>
      <a:lvl1pPr marL="358775" indent="-358775" algn="l" defTabSz="449263" rtl="0" eaLnBrk="0" fontAlgn="base" hangingPunct="0">
        <a:lnSpc>
          <a:spcPct val="94000"/>
        </a:lnSpc>
        <a:spcBef>
          <a:spcPts val="6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2400">
          <a:solidFill>
            <a:srgbClr val="646464"/>
          </a:solidFill>
          <a:latin typeface="+mn-lt"/>
          <a:ea typeface="+mn-ea"/>
          <a:cs typeface="+mn-cs"/>
        </a:defRPr>
      </a:lvl1pPr>
      <a:lvl2pPr marL="715963" indent="-355600" algn="l" defTabSz="449263" rtl="0" eaLnBrk="0" fontAlgn="base" hangingPunct="0">
        <a:lnSpc>
          <a:spcPct val="94000"/>
        </a:lnSpc>
        <a:spcBef>
          <a:spcPts val="5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2000">
          <a:solidFill>
            <a:srgbClr val="646464"/>
          </a:solidFill>
          <a:latin typeface="+mn-lt"/>
        </a:defRPr>
      </a:lvl2pPr>
      <a:lvl3pPr marL="1079500" indent="-361950" algn="l" defTabSz="449263" rtl="0" eaLnBrk="0" fontAlgn="base" hangingPunct="0">
        <a:lnSpc>
          <a:spcPct val="94000"/>
        </a:lnSpc>
        <a:spcBef>
          <a:spcPts val="45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>
          <a:solidFill>
            <a:srgbClr val="646464"/>
          </a:solidFill>
          <a:latin typeface="+mn-lt"/>
        </a:defRPr>
      </a:lvl3pPr>
      <a:lvl4pPr marL="1439863" indent="-358775" algn="l" defTabSz="449263" rtl="0" eaLnBrk="0" fontAlgn="base" hangingPunct="0">
        <a:lnSpc>
          <a:spcPct val="94000"/>
        </a:lnSpc>
        <a:spcBef>
          <a:spcPts val="4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4pPr>
      <a:lvl5pPr marL="1798638" indent="-355600" algn="l" defTabSz="449263" rtl="0" eaLnBrk="0" fontAlgn="base" hangingPunct="0">
        <a:lnSpc>
          <a:spcPct val="94000"/>
        </a:lnSpc>
        <a:spcBef>
          <a:spcPts val="4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5pPr>
      <a:lvl6pPr marL="2255838" indent="-355600" algn="l" defTabSz="449263" rtl="0" fontAlgn="base">
        <a:lnSpc>
          <a:spcPct val="94000"/>
        </a:lnSpc>
        <a:spcBef>
          <a:spcPts val="4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6pPr>
      <a:lvl7pPr marL="2713038" indent="-355600" algn="l" defTabSz="449263" rtl="0" fontAlgn="base">
        <a:lnSpc>
          <a:spcPct val="94000"/>
        </a:lnSpc>
        <a:spcBef>
          <a:spcPts val="4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7pPr>
      <a:lvl8pPr marL="3170238" indent="-355600" algn="l" defTabSz="449263" rtl="0" fontAlgn="base">
        <a:lnSpc>
          <a:spcPct val="94000"/>
        </a:lnSpc>
        <a:spcBef>
          <a:spcPts val="4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8pPr>
      <a:lvl9pPr marL="3627438" indent="-355600" algn="l" defTabSz="449263" rtl="0" fontAlgn="base">
        <a:lnSpc>
          <a:spcPct val="94000"/>
        </a:lnSpc>
        <a:spcBef>
          <a:spcPts val="4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title style</a:t>
            </a:r>
            <a:endParaRPr lang="en-GB" altLang="pl-PL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425576"/>
            <a:ext cx="10972800" cy="469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  <a:endParaRPr lang="en-GB" altLang="pl-PL"/>
          </a:p>
        </p:txBody>
      </p:sp>
      <p:grpSp>
        <p:nvGrpSpPr>
          <p:cNvPr id="13" name="Group 4">
            <a:extLst>
              <a:ext uri="{FF2B5EF4-FFF2-40B4-BE49-F238E27FC236}">
                <a16:creationId xmlns:a16="http://schemas.microsoft.com/office/drawing/2014/main" id="{87E4CB26-1382-4BD0-8A6A-776097A25AA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287125" y="6356350"/>
            <a:ext cx="303213" cy="311150"/>
            <a:chOff x="7110" y="4004"/>
            <a:chExt cx="191" cy="196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9D806D7D-494C-4C4C-9D32-A828CBF4F9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</a:endParaRPr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ADADAB7C-A1F4-4585-86DA-498E33B393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</a:endParaRPr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1C131A72-691B-4E1C-9E54-E14582DFD7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</a:endParaRPr>
            </a:p>
          </p:txBody>
        </p:sp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B8DA256-0636-4910-93FD-DBF1FD47DD5E}"/>
              </a:ext>
            </a:extLst>
          </p:cNvPr>
          <p:cNvSpPr txBox="1">
            <a:spLocks/>
          </p:cNvSpPr>
          <p:nvPr userDrawn="1"/>
        </p:nvSpPr>
        <p:spPr>
          <a:xfrm>
            <a:off x="617221" y="6471244"/>
            <a:ext cx="663066" cy="180000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marL="0" algn="l" defTabSz="914400" rtl="0" eaLnBrk="1" fontAlgn="base" latinLnBrk="0" hangingPunct="1"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lang="en-GB" sz="800" b="1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  <a:lvl2pPr marL="457200" algn="ctr" defTabSz="449263" rtl="0" fontAlgn="base"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defTabSz="449263" rtl="0" fontAlgn="base"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defTabSz="449263" rtl="0" fontAlgn="base"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defTabSz="449263" rtl="0" fontAlgn="base"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800" b="0" i="0" u="none" strike="noStrike" kern="1200" cap="none" spc="0" normalizeH="0" baseline="0" noProof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rPr>
              <a:t>Page </a:t>
            </a:r>
            <a:fld id="{F1BC30E3-FFE5-4B91-AA19-87A149EBB9EE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EYInterstate" panose="02000503020000020004" pitchFamily="2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4" r:id="rId1"/>
    <p:sldLayoutId id="2147484665" r:id="rId2"/>
    <p:sldLayoutId id="2147484666" r:id="rId3"/>
    <p:sldLayoutId id="2147484667" r:id="rId4"/>
    <p:sldLayoutId id="2147484668" r:id="rId5"/>
    <p:sldLayoutId id="2147484669" r:id="rId6"/>
    <p:sldLayoutId id="2147484670" r:id="rId7"/>
    <p:sldLayoutId id="2147484671" r:id="rId8"/>
    <p:sldLayoutId id="2147484672" r:id="rId9"/>
    <p:sldLayoutId id="2147484673" r:id="rId10"/>
    <p:sldLayoutId id="2147484674" r:id="rId11"/>
    <p:sldLayoutId id="2147484675" r:id="rId12"/>
    <p:sldLayoutId id="2147484676" r:id="rId13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09613" indent="-3540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77913" indent="-3540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Arial" pitchFamily="34" charset="0"/>
        <a:buChar char="►"/>
        <a:defRPr kern="1200">
          <a:solidFill>
            <a:schemeClr val="bg1"/>
          </a:solidFill>
          <a:latin typeface="+mn-lt"/>
          <a:ea typeface="+mn-ea"/>
          <a:cs typeface="+mn-cs"/>
        </a:defRPr>
      </a:lvl3pPr>
      <a:lvl4pPr marL="1433513" indent="-355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787525" indent="-3540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title style</a:t>
            </a:r>
            <a:endParaRPr lang="en-GB" altLang="pl-PL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425576"/>
            <a:ext cx="10972800" cy="469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  <a:endParaRPr lang="en-GB" altLang="pl-PL"/>
          </a:p>
        </p:txBody>
      </p:sp>
      <p:grpSp>
        <p:nvGrpSpPr>
          <p:cNvPr id="10" name="Group 4">
            <a:extLst>
              <a:ext uri="{FF2B5EF4-FFF2-40B4-BE49-F238E27FC236}">
                <a16:creationId xmlns:a16="http://schemas.microsoft.com/office/drawing/2014/main" id="{D808EA80-2BCB-49F0-886B-FF875AC2078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287125" y="6356350"/>
            <a:ext cx="303213" cy="311150"/>
            <a:chOff x="7110" y="4004"/>
            <a:chExt cx="191" cy="196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3F7E9AA4-E63D-4387-A477-D0A5B4F2AF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DBD815B-FF69-41D5-8562-52B608A7EE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003A0DCF-AB3F-44D5-88C0-43C997F14E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</a:endParaRPr>
            </a:p>
          </p:txBody>
        </p:sp>
      </p:grp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C81DC03-FF29-4C32-962A-7B1B34B9866C}"/>
              </a:ext>
            </a:extLst>
          </p:cNvPr>
          <p:cNvSpPr txBox="1">
            <a:spLocks/>
          </p:cNvSpPr>
          <p:nvPr userDrawn="1"/>
        </p:nvSpPr>
        <p:spPr>
          <a:xfrm>
            <a:off x="617221" y="6471244"/>
            <a:ext cx="663066" cy="180000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marL="0" algn="l" defTabSz="914400" rtl="0" eaLnBrk="1" fontAlgn="base" latinLnBrk="0" hangingPunct="1"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lang="en-GB" sz="800" b="1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  <a:lvl2pPr marL="457200" algn="ctr" defTabSz="449263" rtl="0" fontAlgn="base"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defTabSz="449263" rtl="0" fontAlgn="base"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defTabSz="449263" rtl="0" fontAlgn="base"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defTabSz="449263" rtl="0" fontAlgn="base"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800" b="0" i="0" u="none" strike="noStrike" kern="1200" cap="none" spc="0" normalizeH="0" baseline="0" noProof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rPr>
              <a:t>Page </a:t>
            </a:r>
            <a:fld id="{F1BC30E3-FFE5-4B91-AA19-87A149EBB9EE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EYInterstate" panose="02000503020000020004" pitchFamily="2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7" r:id="rId1"/>
    <p:sldLayoutId id="2147484678" r:id="rId2"/>
    <p:sldLayoutId id="2147484679" r:id="rId3"/>
    <p:sldLayoutId id="2147484680" r:id="rId4"/>
    <p:sldLayoutId id="2147484681" r:id="rId5"/>
    <p:sldLayoutId id="2147484682" r:id="rId6"/>
    <p:sldLayoutId id="2147484683" r:id="rId7"/>
    <p:sldLayoutId id="2147484684" r:id="rId8"/>
    <p:sldLayoutId id="2147484685" r:id="rId9"/>
    <p:sldLayoutId id="2147484686" r:id="rId10"/>
    <p:sldLayoutId id="2147484687" r:id="rId11"/>
    <p:sldLayoutId id="2147484688" r:id="rId12"/>
  </p:sldLayoutIdLst>
  <p:hf sldNum="0"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 kern="1200">
          <a:solidFill>
            <a:srgbClr val="808080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808080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808080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808080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808080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808080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808080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808080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808080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rgbClr val="808080"/>
          </a:solidFill>
          <a:latin typeface="+mn-lt"/>
          <a:ea typeface="+mn-ea"/>
          <a:cs typeface="+mn-cs"/>
        </a:defRPr>
      </a:lvl1pPr>
      <a:lvl2pPr marL="709613" indent="-3540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rgbClr val="808080"/>
          </a:solidFill>
          <a:latin typeface="+mn-lt"/>
          <a:ea typeface="+mn-ea"/>
          <a:cs typeface="+mn-cs"/>
        </a:defRPr>
      </a:lvl2pPr>
      <a:lvl3pPr marL="1077913" indent="-3540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Arial" pitchFamily="34" charset="0"/>
        <a:buChar char="►"/>
        <a:defRPr kern="1200">
          <a:solidFill>
            <a:srgbClr val="808080"/>
          </a:solidFill>
          <a:latin typeface="+mn-lt"/>
          <a:ea typeface="+mn-ea"/>
          <a:cs typeface="+mn-cs"/>
        </a:defRPr>
      </a:lvl3pPr>
      <a:lvl4pPr marL="1433513" indent="-355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rgbClr val="808080"/>
          </a:solidFill>
          <a:latin typeface="+mn-lt"/>
          <a:ea typeface="+mn-ea"/>
          <a:cs typeface="+mn-cs"/>
        </a:defRPr>
      </a:lvl4pPr>
      <a:lvl5pPr marL="1787525" indent="-3540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rgbClr val="80808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title style</a:t>
            </a:r>
            <a:endParaRPr lang="en-GB" altLang="pl-PL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425576"/>
            <a:ext cx="10972800" cy="469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  <a:endParaRPr lang="en-GB" alt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0167" y="6415088"/>
            <a:ext cx="4580467" cy="2016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4101" name="TextBox 6"/>
          <p:cNvSpPr txBox="1">
            <a:spLocks noChangeArrowheads="1"/>
          </p:cNvSpPr>
          <p:nvPr/>
        </p:nvSpPr>
        <p:spPr bwMode="auto">
          <a:xfrm>
            <a:off x="609601" y="6415089"/>
            <a:ext cx="960967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defTabSz="449263" eaLnBrk="0" fontAlgn="base" hangingPunct="0"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defTabSz="449263" eaLnBrk="0" fontAlgn="base" hangingPunct="0"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defTabSz="449263" eaLnBrk="0" fontAlgn="base" hangingPunct="0"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defTabSz="449263" eaLnBrk="0" fontAlgn="base" hangingPunct="0"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GB" sz="1100"/>
              <a:t>Page </a:t>
            </a:r>
            <a:fld id="{0D83B201-A1CE-4898-8052-C3114686C788}" type="slidenum">
              <a:rPr lang="en-GB" sz="1100" smtClean="0"/>
              <a:pPr eaLnBrk="1" hangingPunct="1">
                <a:defRPr/>
              </a:pPr>
              <a:t>‹#›</a:t>
            </a:fld>
            <a:endParaRPr lang="en-GB" sz="1100"/>
          </a:p>
        </p:txBody>
      </p:sp>
      <p:pic>
        <p:nvPicPr>
          <p:cNvPr id="12" name="Picture 1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6885" y="6327776"/>
            <a:ext cx="535516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89" r:id="rId1"/>
    <p:sldLayoutId id="2147484690" r:id="rId2"/>
    <p:sldLayoutId id="2147484691" r:id="rId3"/>
    <p:sldLayoutId id="2147484692" r:id="rId4"/>
    <p:sldLayoutId id="2147484693" r:id="rId5"/>
    <p:sldLayoutId id="2147484694" r:id="rId6"/>
    <p:sldLayoutId id="2147484695" r:id="rId7"/>
    <p:sldLayoutId id="2147484696" r:id="rId8"/>
    <p:sldLayoutId id="2147484697" r:id="rId9"/>
    <p:sldLayoutId id="2147484698" r:id="rId10"/>
    <p:sldLayoutId id="2147484699" r:id="rId11"/>
    <p:sldLayoutId id="2147484700" r:id="rId12"/>
  </p:sldLayoutIdLst>
  <p:hf sldNum="0"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09613" indent="-3540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77913" indent="-3540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Arial" pitchFamily="34" charset="0"/>
        <a:buChar char="►"/>
        <a:defRPr kern="1200">
          <a:solidFill>
            <a:schemeClr val="bg1"/>
          </a:solidFill>
          <a:latin typeface="+mn-lt"/>
          <a:ea typeface="+mn-ea"/>
          <a:cs typeface="+mn-cs"/>
        </a:defRPr>
      </a:lvl3pPr>
      <a:lvl4pPr marL="1433513" indent="-355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787525" indent="-3540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title style</a:t>
            </a:r>
            <a:endParaRPr lang="en-GB" altLang="pl-PL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425576"/>
            <a:ext cx="10972800" cy="469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  <a:endParaRPr lang="en-GB" alt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0167" y="6415088"/>
            <a:ext cx="4580467" cy="2016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5125" name="TextBox 6"/>
          <p:cNvSpPr txBox="1">
            <a:spLocks noChangeArrowheads="1"/>
          </p:cNvSpPr>
          <p:nvPr/>
        </p:nvSpPr>
        <p:spPr bwMode="auto">
          <a:xfrm>
            <a:off x="609601" y="6415089"/>
            <a:ext cx="960967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defTabSz="449263" eaLnBrk="0" fontAlgn="base" hangingPunct="0"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defTabSz="449263" eaLnBrk="0" fontAlgn="base" hangingPunct="0"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defTabSz="449263" eaLnBrk="0" fontAlgn="base" hangingPunct="0"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defTabSz="449263" eaLnBrk="0" fontAlgn="base" hangingPunct="0"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GB" sz="1100"/>
              <a:t>Page </a:t>
            </a:r>
            <a:fld id="{4DF30205-E360-4A67-BC94-2AAF7EF32F41}" type="slidenum">
              <a:rPr lang="en-GB" sz="1100" smtClean="0"/>
              <a:pPr eaLnBrk="1" hangingPunct="1">
                <a:defRPr/>
              </a:pPr>
              <a:t>‹#›</a:t>
            </a:fld>
            <a:endParaRPr lang="en-GB" sz="1100"/>
          </a:p>
        </p:txBody>
      </p:sp>
      <p:pic>
        <p:nvPicPr>
          <p:cNvPr id="12" name="Picture 1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6885" y="6327776"/>
            <a:ext cx="535516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01" r:id="rId1"/>
    <p:sldLayoutId id="2147484702" r:id="rId2"/>
    <p:sldLayoutId id="2147484703" r:id="rId3"/>
    <p:sldLayoutId id="2147484704" r:id="rId4"/>
    <p:sldLayoutId id="2147484705" r:id="rId5"/>
    <p:sldLayoutId id="2147484706" r:id="rId6"/>
    <p:sldLayoutId id="2147484707" r:id="rId7"/>
    <p:sldLayoutId id="2147484708" r:id="rId8"/>
    <p:sldLayoutId id="2147484709" r:id="rId9"/>
    <p:sldLayoutId id="2147484710" r:id="rId10"/>
    <p:sldLayoutId id="2147484711" r:id="rId11"/>
    <p:sldLayoutId id="2147484712" r:id="rId12"/>
  </p:sldLayoutIdLst>
  <p:hf sldNum="0"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09613" indent="-3540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77913" indent="-3540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Arial" pitchFamily="34" charset="0"/>
        <a:buChar char="►"/>
        <a:defRPr kern="1200">
          <a:solidFill>
            <a:schemeClr val="bg1"/>
          </a:solidFill>
          <a:latin typeface="+mn-lt"/>
          <a:ea typeface="+mn-ea"/>
          <a:cs typeface="+mn-cs"/>
        </a:defRPr>
      </a:lvl3pPr>
      <a:lvl4pPr marL="1433513" indent="-355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787525" indent="-3540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FDC5FD22-D886-4BAC-85CB-0B07836B4FB3}"/>
              </a:ext>
            </a:extLst>
          </p:cNvPr>
          <p:cNvSpPr txBox="1">
            <a:spLocks/>
          </p:cNvSpPr>
          <p:nvPr/>
        </p:nvSpPr>
        <p:spPr>
          <a:xfrm>
            <a:off x="407368" y="2901146"/>
            <a:ext cx="4752528" cy="1473146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marL="0" indent="0" algn="ctr" defTabSz="449263" rtl="0" fontAlgn="base"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3000" b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defTabSz="449263" rtl="0" fontAlgn="base"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defTabSz="449263" rtl="0" fontAlgn="base"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defTabSz="449263" rtl="0" fontAlgn="base"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defTabSz="449263" rtl="0" fontAlgn="base"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l" defTabSz="914400" eaLnBrk="1" hangingPunct="1">
              <a:buClrTx/>
              <a:buSzTx/>
              <a:buFont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l-PL" sz="3600" b="0" dirty="0">
                <a:solidFill>
                  <a:schemeClr val="tx1"/>
                </a:solidFill>
                <a:latin typeface="EYInterstate Light" panose="02000506000000020004" pitchFamily="2" charset="0"/>
              </a:rPr>
              <a:t>Budowanie procesu rekrutacyjnego w firmie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6D8108-04EB-4AFE-A155-C10CC0409C30}"/>
              </a:ext>
            </a:extLst>
          </p:cNvPr>
          <p:cNvSpPr/>
          <p:nvPr/>
        </p:nvSpPr>
        <p:spPr>
          <a:xfrm>
            <a:off x="335360" y="6165304"/>
            <a:ext cx="1152128" cy="6206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pl-PL" sz="1200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2BEBBC-88E2-414D-891F-E3D4D465FC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4" r="407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20D11A-86C2-4EDF-BFBD-4F16BA7E9C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8" r="7013"/>
          <a:stretch/>
        </p:blipFill>
        <p:spPr>
          <a:xfrm>
            <a:off x="6109254" y="0"/>
            <a:ext cx="6096000" cy="6858000"/>
          </a:xfrm>
          <a:prstGeom prst="rect">
            <a:avLst/>
          </a:prstGeom>
        </p:spPr>
      </p:pic>
      <p:grpSp>
        <p:nvGrpSpPr>
          <p:cNvPr id="9" name="Group 4">
            <a:extLst>
              <a:ext uri="{FF2B5EF4-FFF2-40B4-BE49-F238E27FC236}">
                <a16:creationId xmlns:a16="http://schemas.microsoft.com/office/drawing/2014/main" id="{F09D8D78-0D1C-48F7-B7FC-AEF280C803E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287125" y="6356350"/>
            <a:ext cx="303213" cy="311150"/>
            <a:chOff x="7110" y="4004"/>
            <a:chExt cx="191" cy="196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F1FB9DC5-2F7A-4B65-9ADC-7C84BE7045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 Light"/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167199FC-34A6-42F5-BEE8-74288D40B1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 Light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C22794D-F309-41AA-91C7-9A8716FF65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 Light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74639"/>
            <a:ext cx="10972800" cy="860425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 b="0" dirty="0">
                <a:solidFill>
                  <a:schemeClr val="tx1"/>
                </a:solidFill>
                <a:latin typeface="EYInterstate Light" panose="02000506000000020004" pitchFamily="2" charset="0"/>
              </a:rPr>
              <a:t>Budowanie procesu rekrutacyjnego w firmie</a:t>
            </a:r>
            <a:endParaRPr lang="en-GB" altLang="pl-PL" b="0" dirty="0">
              <a:solidFill>
                <a:schemeClr val="tx1"/>
              </a:solidFill>
              <a:latin typeface="EYInterstate Light" panose="02000506000000020004" pitchFamily="2" charset="0"/>
            </a:endParaRPr>
          </a:p>
        </p:txBody>
      </p:sp>
      <p:graphicFrame>
        <p:nvGraphicFramePr>
          <p:cNvPr id="4" name="Symbol zastępczy zawartości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9308720"/>
              </p:ext>
            </p:extLst>
          </p:nvPr>
        </p:nvGraphicFramePr>
        <p:xfrm>
          <a:off x="2154194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74639"/>
            <a:ext cx="10972800" cy="860425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altLang="pl-PL" b="0" dirty="0">
                <a:solidFill>
                  <a:schemeClr val="tx1"/>
                </a:solidFill>
                <a:latin typeface="EYInterstate Light" panose="02000506000000020004" pitchFamily="2" charset="0"/>
              </a:rPr>
              <a:t>Etapy </a:t>
            </a:r>
            <a:r>
              <a:rPr lang="pl-PL" sz="3200" b="0" dirty="0">
                <a:solidFill>
                  <a:schemeClr val="tx1"/>
                </a:solidFill>
                <a:latin typeface="EYInterstate Light" panose="02000506000000020004" pitchFamily="2" charset="0"/>
              </a:rPr>
              <a:t>procesu rekrutacyjnego w firmie</a:t>
            </a:r>
            <a:endParaRPr lang="pl-PL" altLang="pl-PL" b="0" dirty="0">
              <a:solidFill>
                <a:schemeClr val="tx1"/>
              </a:solidFill>
              <a:latin typeface="EYInterstate Light" panose="02000506000000020004" pitchFamily="2" charset="0"/>
            </a:endParaRPr>
          </a:p>
        </p:txBody>
      </p:sp>
      <p:graphicFrame>
        <p:nvGraphicFramePr>
          <p:cNvPr id="4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4821577"/>
              </p:ext>
            </p:extLst>
          </p:nvPr>
        </p:nvGraphicFramePr>
        <p:xfrm>
          <a:off x="1847528" y="1425576"/>
          <a:ext cx="4032448" cy="4697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399385"/>
              </p:ext>
            </p:extLst>
          </p:nvPr>
        </p:nvGraphicFramePr>
        <p:xfrm>
          <a:off x="6456040" y="1412777"/>
          <a:ext cx="4042792" cy="4697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Line 10">
            <a:extLst>
              <a:ext uri="{FF2B5EF4-FFF2-40B4-BE49-F238E27FC236}">
                <a16:creationId xmlns:a16="http://schemas.microsoft.com/office/drawing/2014/main" id="{4B8562AC-886E-4E3E-A0F8-54151FCE1A4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918" y="908720"/>
            <a:ext cx="10980000" cy="0"/>
          </a:xfrm>
          <a:prstGeom prst="line">
            <a:avLst/>
          </a:prstGeom>
          <a:noFill/>
          <a:ln w="19050">
            <a:solidFill>
              <a:srgbClr val="FFE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74639"/>
            <a:ext cx="10972800" cy="860425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altLang="pl-PL" b="0" dirty="0">
                <a:solidFill>
                  <a:schemeClr val="tx1"/>
                </a:solidFill>
                <a:latin typeface="EYInterstate Light" panose="02000506000000020004" pitchFamily="2" charset="0"/>
              </a:rPr>
              <a:t>Etapy </a:t>
            </a:r>
            <a:r>
              <a:rPr lang="pl-PL" sz="3200" b="0" dirty="0">
                <a:solidFill>
                  <a:schemeClr val="tx1"/>
                </a:solidFill>
                <a:latin typeface="EYInterstate Light" panose="02000506000000020004" pitchFamily="2" charset="0"/>
              </a:rPr>
              <a:t>procesu rekrutacyjnego w firmie</a:t>
            </a:r>
            <a:endParaRPr lang="en-GB" altLang="pl-PL" b="0" dirty="0">
              <a:solidFill>
                <a:schemeClr val="tx1"/>
              </a:solidFill>
              <a:latin typeface="EYInterstate Light" panose="02000506000000020004" pitchFamily="2" charset="0"/>
            </a:endParaRPr>
          </a:p>
        </p:txBody>
      </p:sp>
      <p:graphicFrame>
        <p:nvGraphicFramePr>
          <p:cNvPr id="4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870218"/>
              </p:ext>
            </p:extLst>
          </p:nvPr>
        </p:nvGraphicFramePr>
        <p:xfrm>
          <a:off x="6707198" y="1420519"/>
          <a:ext cx="4032448" cy="4697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7327032"/>
              </p:ext>
            </p:extLst>
          </p:nvPr>
        </p:nvGraphicFramePr>
        <p:xfrm>
          <a:off x="1431971" y="1420518"/>
          <a:ext cx="4042792" cy="4697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Line 10">
            <a:extLst>
              <a:ext uri="{FF2B5EF4-FFF2-40B4-BE49-F238E27FC236}">
                <a16:creationId xmlns:a16="http://schemas.microsoft.com/office/drawing/2014/main" id="{6BB53717-CB2B-47D8-8D98-AF1849226F3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rgbClr val="FFE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74639"/>
            <a:ext cx="10972800" cy="860425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altLang="pl-PL" b="0" dirty="0">
                <a:solidFill>
                  <a:schemeClr val="tx1"/>
                </a:solidFill>
                <a:latin typeface="EYInterstate Light" panose="02000506000000020004" pitchFamily="2" charset="0"/>
              </a:rPr>
              <a:t>Etapy </a:t>
            </a:r>
            <a:r>
              <a:rPr lang="pl-PL" sz="3200" b="0" dirty="0">
                <a:solidFill>
                  <a:schemeClr val="tx1"/>
                </a:solidFill>
                <a:latin typeface="EYInterstate Light" panose="02000506000000020004" pitchFamily="2" charset="0"/>
              </a:rPr>
              <a:t>procesu rekrutacyjnego w firmie</a:t>
            </a:r>
            <a:endParaRPr lang="en-GB" altLang="pl-PL" b="0" dirty="0">
              <a:solidFill>
                <a:schemeClr val="tx1"/>
              </a:solidFill>
              <a:latin typeface="EYInterstate Light" panose="02000506000000020004" pitchFamily="2" charset="0"/>
            </a:endParaRPr>
          </a:p>
        </p:txBody>
      </p:sp>
      <p:graphicFrame>
        <p:nvGraphicFramePr>
          <p:cNvPr id="4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0853622"/>
              </p:ext>
            </p:extLst>
          </p:nvPr>
        </p:nvGraphicFramePr>
        <p:xfrm>
          <a:off x="1847528" y="1419177"/>
          <a:ext cx="4032448" cy="4697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Line 10">
            <a:extLst>
              <a:ext uri="{FF2B5EF4-FFF2-40B4-BE49-F238E27FC236}">
                <a16:creationId xmlns:a16="http://schemas.microsoft.com/office/drawing/2014/main" id="{6BB53717-CB2B-47D8-8D98-AF1849226F3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rgbClr val="FFE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  <p:graphicFrame>
        <p:nvGraphicFramePr>
          <p:cNvPr id="2" name="Symbol zastępczy zawartości 3">
            <a:extLst>
              <a:ext uri="{FF2B5EF4-FFF2-40B4-BE49-F238E27FC236}">
                <a16:creationId xmlns:a16="http://schemas.microsoft.com/office/drawing/2014/main" id="{7744A289-08EB-6D25-91A8-CFF04316B8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5463025"/>
              </p:ext>
            </p:extLst>
          </p:nvPr>
        </p:nvGraphicFramePr>
        <p:xfrm>
          <a:off x="6543106" y="1425576"/>
          <a:ext cx="4032448" cy="4697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8044785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0_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573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ts val="1125"/>
          </a:spcBef>
          <a:spcAft>
            <a:spcPct val="0"/>
          </a:spcAft>
          <a:buClr>
            <a:srgbClr val="000000"/>
          </a:buClr>
          <a:buSzPct val="100000"/>
          <a:buFont typeface="Arial" pitchFamily="34" charset="0"/>
          <a:buNone/>
          <a:tabLst>
            <a:tab pos="0" algn="l"/>
            <a:tab pos="914400" algn="l"/>
            <a:tab pos="1828800" algn="l"/>
            <a:tab pos="2743200" algn="l"/>
            <a:tab pos="3657600" algn="l"/>
            <a:tab pos="4572000" algn="l"/>
            <a:tab pos="5486400" algn="l"/>
            <a:tab pos="6400800" algn="l"/>
            <a:tab pos="7315200" algn="l"/>
            <a:tab pos="8229600" algn="l"/>
            <a:tab pos="9144000" algn="l"/>
            <a:tab pos="10058400" algn="l"/>
          </a:tabLst>
          <a:defRPr kumimoji="0" lang="en-GB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573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ts val="1125"/>
          </a:spcBef>
          <a:spcAft>
            <a:spcPct val="0"/>
          </a:spcAft>
          <a:buClr>
            <a:srgbClr val="000000"/>
          </a:buClr>
          <a:buSzPct val="100000"/>
          <a:buFont typeface="Arial" pitchFamily="34" charset="0"/>
          <a:buNone/>
          <a:tabLst>
            <a:tab pos="0" algn="l"/>
            <a:tab pos="914400" algn="l"/>
            <a:tab pos="1828800" algn="l"/>
            <a:tab pos="2743200" algn="l"/>
            <a:tab pos="3657600" algn="l"/>
            <a:tab pos="4572000" algn="l"/>
            <a:tab pos="5486400" algn="l"/>
            <a:tab pos="6400800" algn="l"/>
            <a:tab pos="7315200" algn="l"/>
            <a:tab pos="8229600" algn="l"/>
            <a:tab pos="9144000" algn="l"/>
            <a:tab pos="10058400" algn="l"/>
          </a:tabLst>
          <a:defRPr kumimoji="0" lang="en-GB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Y_regular_presentation">
  <a:themeElements>
    <a:clrScheme name="Custom 1">
      <a:dk1>
        <a:srgbClr val="000000"/>
      </a:dk1>
      <a:lt1>
        <a:srgbClr val="808080"/>
      </a:lt1>
      <a:dk2>
        <a:srgbClr val="FFFFFF"/>
      </a:dk2>
      <a:lt2>
        <a:srgbClr val="808080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3.xml><?xml version="1.0" encoding="utf-8"?>
<a:theme xmlns:a="http://schemas.openxmlformats.org/drawingml/2006/main" name="EY light projection">
  <a:themeElements>
    <a:clrScheme name="Custom 1">
      <a:dk1>
        <a:srgbClr val="000000"/>
      </a:dk1>
      <a:lt1>
        <a:srgbClr val="808080"/>
      </a:lt1>
      <a:dk2>
        <a:srgbClr val="FFFFFF"/>
      </a:dk2>
      <a:lt2>
        <a:srgbClr val="808080"/>
      </a:lt2>
      <a:accent1>
        <a:srgbClr val="808080"/>
      </a:accent1>
      <a:accent2>
        <a:srgbClr val="FFD2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4.xml><?xml version="1.0" encoding="utf-8"?>
<a:theme xmlns:a="http://schemas.openxmlformats.org/drawingml/2006/main" name="EY dark print">
  <a:themeElements>
    <a:clrScheme name="Custom 2">
      <a:dk1>
        <a:srgbClr val="FFFFFF"/>
      </a:dk1>
      <a:lt1>
        <a:srgbClr val="FFFFFF"/>
      </a:lt1>
      <a:dk2>
        <a:srgbClr val="333333"/>
      </a:dk2>
      <a:lt2>
        <a:srgbClr val="FFE600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5.xml><?xml version="1.0" encoding="utf-8"?>
<a:theme xmlns:a="http://schemas.openxmlformats.org/drawingml/2006/main" name="EY dark projection">
  <a:themeElements>
    <a:clrScheme name="Custom 4">
      <a:dk1>
        <a:srgbClr val="FFFFFF"/>
      </a:dk1>
      <a:lt1>
        <a:srgbClr val="FFFFFF"/>
      </a:lt1>
      <a:dk2>
        <a:srgbClr val="333333"/>
      </a:dk2>
      <a:lt2>
        <a:srgbClr val="FFD200"/>
      </a:lt2>
      <a:accent1>
        <a:srgbClr val="808080"/>
      </a:accent1>
      <a:accent2>
        <a:srgbClr val="FFD2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6173</TotalTime>
  <Words>175</Words>
  <Application>Microsoft Macintosh PowerPoint</Application>
  <PresentationFormat>Widescreen</PresentationFormat>
  <Paragraphs>41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</vt:lpstr>
      <vt:lpstr>EYInterstate</vt:lpstr>
      <vt:lpstr>EYInterstate Light</vt:lpstr>
      <vt:lpstr>Times New Roman</vt:lpstr>
      <vt:lpstr>Times New Roman PL</vt:lpstr>
      <vt:lpstr>10_Projekt domyślny</vt:lpstr>
      <vt:lpstr>EY_regular_presentation</vt:lpstr>
      <vt:lpstr>EY light projection</vt:lpstr>
      <vt:lpstr>EY dark print</vt:lpstr>
      <vt:lpstr>EY dark projection</vt:lpstr>
      <vt:lpstr>PowerPoint Presentation</vt:lpstr>
      <vt:lpstr>Budowanie procesu rekrutacyjnego w firmie</vt:lpstr>
      <vt:lpstr>Etapy procesu rekrutacyjnego w firmie</vt:lpstr>
      <vt:lpstr>Etapy procesu rekrutacyjnego w firmie</vt:lpstr>
      <vt:lpstr>Etapy procesu rekrutacyjnego w firmie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Efektywny system wynagrodzeń</dc:title>
  <dc:creator>Adriana Radomyska</dc:creator>
  <cp:lastModifiedBy>Maria Jamróz</cp:lastModifiedBy>
  <cp:revision>13</cp:revision>
  <cp:lastPrinted>2021-10-07T08:57:26Z</cp:lastPrinted>
  <dcterms:modified xsi:type="dcterms:W3CDTF">2024-08-06T16:35:18Z</dcterms:modified>
</cp:coreProperties>
</file>