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828" y="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usz Kamiński" userId="368677c6-0713-4b79-9cb1-ed3138468c64" providerId="ADAL" clId="{9719307F-EAE9-4B36-A6E7-9CD3ADDFF80E}"/>
    <pc:docChg chg="modSld">
      <pc:chgData name="Juliusz Kamiński" userId="368677c6-0713-4b79-9cb1-ed3138468c64" providerId="ADAL" clId="{9719307F-EAE9-4B36-A6E7-9CD3ADDFF80E}" dt="2026-05-07T11:05:09.620" v="15" actId="20577"/>
      <pc:docMkLst>
        <pc:docMk/>
      </pc:docMkLst>
      <pc:sldChg chg="modSp mod">
        <pc:chgData name="Juliusz Kamiński" userId="368677c6-0713-4b79-9cb1-ed3138468c64" providerId="ADAL" clId="{9719307F-EAE9-4B36-A6E7-9CD3ADDFF80E}" dt="2026-05-07T11:05:09.620" v="15" actId="20577"/>
        <pc:sldMkLst>
          <pc:docMk/>
          <pc:sldMk cId="3659523944" sldId="274"/>
        </pc:sldMkLst>
        <pc:spChg chg="mod">
          <ac:chgData name="Juliusz Kamiński" userId="368677c6-0713-4b79-9cb1-ed3138468c64" providerId="ADAL" clId="{9719307F-EAE9-4B36-A6E7-9CD3ADDFF80E}" dt="2026-05-07T11:05:09.620" v="15" actId="20577"/>
          <ac:spMkLst>
            <pc:docMk/>
            <pc:sldMk cId="3659523944" sldId="274"/>
            <ac:spMk id="54" creationId="{9CA62554-7E12-22D3-FBB3-88F9C989E3F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4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6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1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1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7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4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1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6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4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4"/>
            <a:ext cx="3407833" cy="3902076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3"/>
            <a:ext cx="2005543" cy="3127376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0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6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0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5.xml"/><Relationship Id="rId4" Type="http://schemas.openxmlformats.org/officeDocument/2006/relationships/image" Target="../media/image13.sv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16.jpeg"/><Relationship Id="rId7" Type="http://schemas.openxmlformats.org/officeDocument/2006/relationships/image" Target="../media/image20.svg"/><Relationship Id="rId12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slide" Target="slide6.xml"/><Relationship Id="rId5" Type="http://schemas.openxmlformats.org/officeDocument/2006/relationships/image" Target="../media/image18.svg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74732-00E0-EBE5-7644-666EE0366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goggles and a black tank top&#10;&#10;AI-generated content may be incorrect.">
            <a:extLst>
              <a:ext uri="{FF2B5EF4-FFF2-40B4-BE49-F238E27FC236}">
                <a16:creationId xmlns:a16="http://schemas.microsoft.com/office/drawing/2014/main" id="{3EFD3FA3-02C3-0EC3-C816-5AE42ADA26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1FD3DEE7-73FD-1A5F-4FA9-41F5ECCEB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050"/>
            <a:ext cx="8386354" cy="6819900"/>
          </a:xfrm>
          <a:prstGeom prst="rect">
            <a:avLst/>
          </a:prstGeom>
          <a:gradFill flip="none" rotWithShape="1">
            <a:gsLst>
              <a:gs pos="0">
                <a:srgbClr val="1A1A24">
                  <a:lumMod val="0"/>
                  <a:alpha val="0"/>
                </a:srgbClr>
              </a:gs>
              <a:gs pos="95000">
                <a:srgbClr val="000000">
                  <a:alpha val="70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1A1A24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98D2456-4DA4-F611-F523-A544F2CA0A51}"/>
              </a:ext>
            </a:extLst>
          </p:cNvPr>
          <p:cNvGrpSpPr/>
          <p:nvPr/>
        </p:nvGrpSpPr>
        <p:grpSpPr bwMode="black">
          <a:xfrm>
            <a:off x="10563224" y="5167683"/>
            <a:ext cx="1219200" cy="1284606"/>
            <a:chOff x="10563224" y="5158158"/>
            <a:chExt cx="1219200" cy="1284606"/>
          </a:xfrm>
        </p:grpSpPr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3757A83D-87D1-6BE2-79B2-C3FFA548DA6A}"/>
                </a:ext>
              </a:extLst>
            </p:cNvPr>
            <p:cNvSpPr/>
            <p:nvPr/>
          </p:nvSpPr>
          <p:spPr bwMode="black">
            <a:xfrm>
              <a:off x="10826115" y="5158158"/>
              <a:ext cx="805814" cy="294004"/>
            </a:xfrm>
            <a:custGeom>
              <a:avLst/>
              <a:gdLst>
                <a:gd name="connsiteX0" fmla="*/ 805814 w 805814"/>
                <a:gd name="connsiteY0" fmla="*/ 0 h 294004"/>
                <a:gd name="connsiteX1" fmla="*/ 0 w 805814"/>
                <a:gd name="connsiteY1" fmla="*/ 294005 h 294004"/>
                <a:gd name="connsiteX2" fmla="*/ 805814 w 805814"/>
                <a:gd name="connsiteY2" fmla="*/ 151765 h 294004"/>
                <a:gd name="connsiteX3" fmla="*/ 805814 w 805814"/>
                <a:gd name="connsiteY3" fmla="*/ 0 h 29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5814" h="294004">
                  <a:moveTo>
                    <a:pt x="805814" y="0"/>
                  </a:moveTo>
                  <a:lnTo>
                    <a:pt x="0" y="294005"/>
                  </a:lnTo>
                  <a:lnTo>
                    <a:pt x="805814" y="151765"/>
                  </a:lnTo>
                  <a:lnTo>
                    <a:pt x="805814" y="0"/>
                  </a:lnTo>
                  <a:close/>
                </a:path>
              </a:pathLst>
            </a:custGeom>
            <a:solidFill>
              <a:srgbClr val="FFE600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1A24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DF752C04-C34D-063F-0111-0276A806E351}"/>
                </a:ext>
              </a:extLst>
            </p:cNvPr>
            <p:cNvSpPr/>
            <p:nvPr/>
          </p:nvSpPr>
          <p:spPr bwMode="black">
            <a:xfrm>
              <a:off x="10563224" y="5574083"/>
              <a:ext cx="1219200" cy="868681"/>
            </a:xfrm>
            <a:custGeom>
              <a:avLst/>
              <a:gdLst>
                <a:gd name="connsiteX0" fmla="*/ 245110 w 1219200"/>
                <a:gd name="connsiteY0" fmla="*/ 839471 h 868681"/>
                <a:gd name="connsiteX1" fmla="*/ 246379 w 1219200"/>
                <a:gd name="connsiteY1" fmla="*/ 839471 h 868681"/>
                <a:gd name="connsiteX2" fmla="*/ 245041 w 1219200"/>
                <a:gd name="connsiteY2" fmla="*/ 839979 h 868681"/>
                <a:gd name="connsiteX3" fmla="*/ 522605 w 1219200"/>
                <a:gd name="connsiteY3" fmla="*/ 796926 h 868681"/>
                <a:gd name="connsiteX4" fmla="*/ 504189 w 1219200"/>
                <a:gd name="connsiteY4" fmla="*/ 821691 h 868681"/>
                <a:gd name="connsiteX5" fmla="*/ 522605 w 1219200"/>
                <a:gd name="connsiteY5" fmla="*/ 845821 h 868681"/>
                <a:gd name="connsiteX6" fmla="*/ 541019 w 1219200"/>
                <a:gd name="connsiteY6" fmla="*/ 821691 h 868681"/>
                <a:gd name="connsiteX7" fmla="*/ 522605 w 1219200"/>
                <a:gd name="connsiteY7" fmla="*/ 796926 h 868681"/>
                <a:gd name="connsiteX8" fmla="*/ 817245 w 1219200"/>
                <a:gd name="connsiteY8" fmla="*/ 796291 h 868681"/>
                <a:gd name="connsiteX9" fmla="*/ 800735 w 1219200"/>
                <a:gd name="connsiteY9" fmla="*/ 819786 h 868681"/>
                <a:gd name="connsiteX10" fmla="*/ 817879 w 1219200"/>
                <a:gd name="connsiteY10" fmla="*/ 846456 h 868681"/>
                <a:gd name="connsiteX11" fmla="*/ 833754 w 1219200"/>
                <a:gd name="connsiteY11" fmla="*/ 838836 h 868681"/>
                <a:gd name="connsiteX12" fmla="*/ 833754 w 1219200"/>
                <a:gd name="connsiteY12" fmla="*/ 838201 h 868681"/>
                <a:gd name="connsiteX13" fmla="*/ 833754 w 1219200"/>
                <a:gd name="connsiteY13" fmla="*/ 803911 h 868681"/>
                <a:gd name="connsiteX14" fmla="*/ 817245 w 1219200"/>
                <a:gd name="connsiteY14" fmla="*/ 796291 h 868681"/>
                <a:gd name="connsiteX15" fmla="*/ 1179195 w 1219200"/>
                <a:gd name="connsiteY15" fmla="*/ 794386 h 868681"/>
                <a:gd name="connsiteX16" fmla="*/ 1163320 w 1219200"/>
                <a:gd name="connsiteY16" fmla="*/ 811531 h 868681"/>
                <a:gd name="connsiteX17" fmla="*/ 1163954 w 1219200"/>
                <a:gd name="connsiteY17" fmla="*/ 811531 h 868681"/>
                <a:gd name="connsiteX18" fmla="*/ 1195704 w 1219200"/>
                <a:gd name="connsiteY18" fmla="*/ 811531 h 868681"/>
                <a:gd name="connsiteX19" fmla="*/ 1179195 w 1219200"/>
                <a:gd name="connsiteY19" fmla="*/ 794386 h 868681"/>
                <a:gd name="connsiteX20" fmla="*/ 909320 w 1219200"/>
                <a:gd name="connsiteY20" fmla="*/ 794386 h 868681"/>
                <a:gd name="connsiteX21" fmla="*/ 893445 w 1219200"/>
                <a:gd name="connsiteY21" fmla="*/ 811531 h 868681"/>
                <a:gd name="connsiteX22" fmla="*/ 894079 w 1219200"/>
                <a:gd name="connsiteY22" fmla="*/ 811531 h 868681"/>
                <a:gd name="connsiteX23" fmla="*/ 925829 w 1219200"/>
                <a:gd name="connsiteY23" fmla="*/ 811531 h 868681"/>
                <a:gd name="connsiteX24" fmla="*/ 909320 w 1219200"/>
                <a:gd name="connsiteY24" fmla="*/ 794386 h 868681"/>
                <a:gd name="connsiteX25" fmla="*/ 737870 w 1219200"/>
                <a:gd name="connsiteY25" fmla="*/ 775971 h 868681"/>
                <a:gd name="connsiteX26" fmla="*/ 761364 w 1219200"/>
                <a:gd name="connsiteY26" fmla="*/ 775971 h 868681"/>
                <a:gd name="connsiteX27" fmla="*/ 761364 w 1219200"/>
                <a:gd name="connsiteY27" fmla="*/ 866141 h 868681"/>
                <a:gd name="connsiteX28" fmla="*/ 737870 w 1219200"/>
                <a:gd name="connsiteY28" fmla="*/ 866141 h 868681"/>
                <a:gd name="connsiteX29" fmla="*/ 143510 w 1219200"/>
                <a:gd name="connsiteY29" fmla="*/ 775971 h 868681"/>
                <a:gd name="connsiteX30" fmla="*/ 167004 w 1219200"/>
                <a:gd name="connsiteY30" fmla="*/ 775971 h 868681"/>
                <a:gd name="connsiteX31" fmla="*/ 167004 w 1219200"/>
                <a:gd name="connsiteY31" fmla="*/ 866141 h 868681"/>
                <a:gd name="connsiteX32" fmla="*/ 143510 w 1219200"/>
                <a:gd name="connsiteY32" fmla="*/ 866141 h 868681"/>
                <a:gd name="connsiteX33" fmla="*/ 635 w 1219200"/>
                <a:gd name="connsiteY33" fmla="*/ 775971 h 868681"/>
                <a:gd name="connsiteX34" fmla="*/ 26670 w 1219200"/>
                <a:gd name="connsiteY34" fmla="*/ 775971 h 868681"/>
                <a:gd name="connsiteX35" fmla="*/ 40004 w 1219200"/>
                <a:gd name="connsiteY35" fmla="*/ 828041 h 868681"/>
                <a:gd name="connsiteX36" fmla="*/ 55245 w 1219200"/>
                <a:gd name="connsiteY36" fmla="*/ 775971 h 868681"/>
                <a:gd name="connsiteX37" fmla="*/ 76200 w 1219200"/>
                <a:gd name="connsiteY37" fmla="*/ 775971 h 868681"/>
                <a:gd name="connsiteX38" fmla="*/ 91439 w 1219200"/>
                <a:gd name="connsiteY38" fmla="*/ 828041 h 868681"/>
                <a:gd name="connsiteX39" fmla="*/ 105409 w 1219200"/>
                <a:gd name="connsiteY39" fmla="*/ 775971 h 868681"/>
                <a:gd name="connsiteX40" fmla="*/ 130810 w 1219200"/>
                <a:gd name="connsiteY40" fmla="*/ 775971 h 868681"/>
                <a:gd name="connsiteX41" fmla="*/ 102235 w 1219200"/>
                <a:gd name="connsiteY41" fmla="*/ 866141 h 868681"/>
                <a:gd name="connsiteX42" fmla="*/ 80644 w 1219200"/>
                <a:gd name="connsiteY42" fmla="*/ 866141 h 868681"/>
                <a:gd name="connsiteX43" fmla="*/ 65405 w 1219200"/>
                <a:gd name="connsiteY43" fmla="*/ 811531 h 868681"/>
                <a:gd name="connsiteX44" fmla="*/ 50165 w 1219200"/>
                <a:gd name="connsiteY44" fmla="*/ 866141 h 868681"/>
                <a:gd name="connsiteX45" fmla="*/ 28575 w 1219200"/>
                <a:gd name="connsiteY45" fmla="*/ 866141 h 868681"/>
                <a:gd name="connsiteX46" fmla="*/ 1181099 w 1219200"/>
                <a:gd name="connsiteY46" fmla="*/ 774066 h 868681"/>
                <a:gd name="connsiteX47" fmla="*/ 1219200 w 1219200"/>
                <a:gd name="connsiteY47" fmla="*/ 821056 h 868681"/>
                <a:gd name="connsiteX48" fmla="*/ 1218564 w 1219200"/>
                <a:gd name="connsiteY48" fmla="*/ 821056 h 868681"/>
                <a:gd name="connsiteX49" fmla="*/ 1218564 w 1219200"/>
                <a:gd name="connsiteY49" fmla="*/ 828676 h 868681"/>
                <a:gd name="connsiteX50" fmla="*/ 1163954 w 1219200"/>
                <a:gd name="connsiteY50" fmla="*/ 828676 h 868681"/>
                <a:gd name="connsiteX51" fmla="*/ 1183004 w 1219200"/>
                <a:gd name="connsiteY51" fmla="*/ 846456 h 868681"/>
                <a:gd name="connsiteX52" fmla="*/ 1198879 w 1219200"/>
                <a:gd name="connsiteY52" fmla="*/ 840106 h 868681"/>
                <a:gd name="connsiteX53" fmla="*/ 1214754 w 1219200"/>
                <a:gd name="connsiteY53" fmla="*/ 853441 h 868681"/>
                <a:gd name="connsiteX54" fmla="*/ 1182370 w 1219200"/>
                <a:gd name="connsiteY54" fmla="*/ 868046 h 868681"/>
                <a:gd name="connsiteX55" fmla="*/ 1141095 w 1219200"/>
                <a:gd name="connsiteY55" fmla="*/ 821056 h 868681"/>
                <a:gd name="connsiteX56" fmla="*/ 1181099 w 1219200"/>
                <a:gd name="connsiteY56" fmla="*/ 774066 h 868681"/>
                <a:gd name="connsiteX57" fmla="*/ 1097915 w 1219200"/>
                <a:gd name="connsiteY57" fmla="*/ 774066 h 868681"/>
                <a:gd name="connsiteX58" fmla="*/ 1133474 w 1219200"/>
                <a:gd name="connsiteY58" fmla="*/ 793751 h 868681"/>
                <a:gd name="connsiteX59" fmla="*/ 1118235 w 1219200"/>
                <a:gd name="connsiteY59" fmla="*/ 808991 h 868681"/>
                <a:gd name="connsiteX60" fmla="*/ 1097915 w 1219200"/>
                <a:gd name="connsiteY60" fmla="*/ 796291 h 868681"/>
                <a:gd name="connsiteX61" fmla="*/ 1078864 w 1219200"/>
                <a:gd name="connsiteY61" fmla="*/ 820421 h 868681"/>
                <a:gd name="connsiteX62" fmla="*/ 1097915 w 1219200"/>
                <a:gd name="connsiteY62" fmla="*/ 845186 h 868681"/>
                <a:gd name="connsiteX63" fmla="*/ 1118235 w 1219200"/>
                <a:gd name="connsiteY63" fmla="*/ 833756 h 868681"/>
                <a:gd name="connsiteX64" fmla="*/ 1118870 w 1219200"/>
                <a:gd name="connsiteY64" fmla="*/ 834391 h 868681"/>
                <a:gd name="connsiteX65" fmla="*/ 1133474 w 1219200"/>
                <a:gd name="connsiteY65" fmla="*/ 848361 h 868681"/>
                <a:gd name="connsiteX66" fmla="*/ 1097280 w 1219200"/>
                <a:gd name="connsiteY66" fmla="*/ 868046 h 868681"/>
                <a:gd name="connsiteX67" fmla="*/ 1054735 w 1219200"/>
                <a:gd name="connsiteY67" fmla="*/ 821056 h 868681"/>
                <a:gd name="connsiteX68" fmla="*/ 1097915 w 1219200"/>
                <a:gd name="connsiteY68" fmla="*/ 774066 h 868681"/>
                <a:gd name="connsiteX69" fmla="*/ 1009015 w 1219200"/>
                <a:gd name="connsiteY69" fmla="*/ 774066 h 868681"/>
                <a:gd name="connsiteX70" fmla="*/ 1041400 w 1219200"/>
                <a:gd name="connsiteY70" fmla="*/ 815341 h 868681"/>
                <a:gd name="connsiteX71" fmla="*/ 1041400 w 1219200"/>
                <a:gd name="connsiteY71" fmla="*/ 866141 h 868681"/>
                <a:gd name="connsiteX72" fmla="*/ 1017905 w 1219200"/>
                <a:gd name="connsiteY72" fmla="*/ 866141 h 868681"/>
                <a:gd name="connsiteX73" fmla="*/ 1017905 w 1219200"/>
                <a:gd name="connsiteY73" fmla="*/ 817246 h 868681"/>
                <a:gd name="connsiteX74" fmla="*/ 1002665 w 1219200"/>
                <a:gd name="connsiteY74" fmla="*/ 796291 h 868681"/>
                <a:gd name="connsiteX75" fmla="*/ 986790 w 1219200"/>
                <a:gd name="connsiteY75" fmla="*/ 816611 h 868681"/>
                <a:gd name="connsiteX76" fmla="*/ 986790 w 1219200"/>
                <a:gd name="connsiteY76" fmla="*/ 866141 h 868681"/>
                <a:gd name="connsiteX77" fmla="*/ 963295 w 1219200"/>
                <a:gd name="connsiteY77" fmla="*/ 866141 h 868681"/>
                <a:gd name="connsiteX78" fmla="*/ 963295 w 1219200"/>
                <a:gd name="connsiteY78" fmla="*/ 775971 h 868681"/>
                <a:gd name="connsiteX79" fmla="*/ 986790 w 1219200"/>
                <a:gd name="connsiteY79" fmla="*/ 775971 h 868681"/>
                <a:gd name="connsiteX80" fmla="*/ 986790 w 1219200"/>
                <a:gd name="connsiteY80" fmla="*/ 782321 h 868681"/>
                <a:gd name="connsiteX81" fmla="*/ 1009015 w 1219200"/>
                <a:gd name="connsiteY81" fmla="*/ 774066 h 868681"/>
                <a:gd name="connsiteX82" fmla="*/ 911224 w 1219200"/>
                <a:gd name="connsiteY82" fmla="*/ 774066 h 868681"/>
                <a:gd name="connsiteX83" fmla="*/ 949325 w 1219200"/>
                <a:gd name="connsiteY83" fmla="*/ 821056 h 868681"/>
                <a:gd name="connsiteX84" fmla="*/ 948689 w 1219200"/>
                <a:gd name="connsiteY84" fmla="*/ 821056 h 868681"/>
                <a:gd name="connsiteX85" fmla="*/ 948689 w 1219200"/>
                <a:gd name="connsiteY85" fmla="*/ 828676 h 868681"/>
                <a:gd name="connsiteX86" fmla="*/ 894079 w 1219200"/>
                <a:gd name="connsiteY86" fmla="*/ 828676 h 868681"/>
                <a:gd name="connsiteX87" fmla="*/ 913129 w 1219200"/>
                <a:gd name="connsiteY87" fmla="*/ 846456 h 868681"/>
                <a:gd name="connsiteX88" fmla="*/ 929004 w 1219200"/>
                <a:gd name="connsiteY88" fmla="*/ 840106 h 868681"/>
                <a:gd name="connsiteX89" fmla="*/ 944879 w 1219200"/>
                <a:gd name="connsiteY89" fmla="*/ 853441 h 868681"/>
                <a:gd name="connsiteX90" fmla="*/ 912495 w 1219200"/>
                <a:gd name="connsiteY90" fmla="*/ 868046 h 868681"/>
                <a:gd name="connsiteX91" fmla="*/ 871220 w 1219200"/>
                <a:gd name="connsiteY91" fmla="*/ 821056 h 868681"/>
                <a:gd name="connsiteX92" fmla="*/ 911224 w 1219200"/>
                <a:gd name="connsiteY92" fmla="*/ 774066 h 868681"/>
                <a:gd name="connsiteX93" fmla="*/ 623570 w 1219200"/>
                <a:gd name="connsiteY93" fmla="*/ 774066 h 868681"/>
                <a:gd name="connsiteX94" fmla="*/ 655954 w 1219200"/>
                <a:gd name="connsiteY94" fmla="*/ 815341 h 868681"/>
                <a:gd name="connsiteX95" fmla="*/ 655954 w 1219200"/>
                <a:gd name="connsiteY95" fmla="*/ 866141 h 868681"/>
                <a:gd name="connsiteX96" fmla="*/ 632459 w 1219200"/>
                <a:gd name="connsiteY96" fmla="*/ 866141 h 868681"/>
                <a:gd name="connsiteX97" fmla="*/ 632459 w 1219200"/>
                <a:gd name="connsiteY97" fmla="*/ 817246 h 868681"/>
                <a:gd name="connsiteX98" fmla="*/ 617220 w 1219200"/>
                <a:gd name="connsiteY98" fmla="*/ 796291 h 868681"/>
                <a:gd name="connsiteX99" fmla="*/ 601345 w 1219200"/>
                <a:gd name="connsiteY99" fmla="*/ 816611 h 868681"/>
                <a:gd name="connsiteX100" fmla="*/ 601345 w 1219200"/>
                <a:gd name="connsiteY100" fmla="*/ 866141 h 868681"/>
                <a:gd name="connsiteX101" fmla="*/ 577849 w 1219200"/>
                <a:gd name="connsiteY101" fmla="*/ 866141 h 868681"/>
                <a:gd name="connsiteX102" fmla="*/ 577849 w 1219200"/>
                <a:gd name="connsiteY102" fmla="*/ 775971 h 868681"/>
                <a:gd name="connsiteX103" fmla="*/ 601345 w 1219200"/>
                <a:gd name="connsiteY103" fmla="*/ 775971 h 868681"/>
                <a:gd name="connsiteX104" fmla="*/ 601345 w 1219200"/>
                <a:gd name="connsiteY104" fmla="*/ 782321 h 868681"/>
                <a:gd name="connsiteX105" fmla="*/ 623570 w 1219200"/>
                <a:gd name="connsiteY105" fmla="*/ 774066 h 868681"/>
                <a:gd name="connsiteX106" fmla="*/ 522605 w 1219200"/>
                <a:gd name="connsiteY106" fmla="*/ 774066 h 868681"/>
                <a:gd name="connsiteX107" fmla="*/ 564515 w 1219200"/>
                <a:gd name="connsiteY107" fmla="*/ 821056 h 868681"/>
                <a:gd name="connsiteX108" fmla="*/ 522605 w 1219200"/>
                <a:gd name="connsiteY108" fmla="*/ 868046 h 868681"/>
                <a:gd name="connsiteX109" fmla="*/ 480695 w 1219200"/>
                <a:gd name="connsiteY109" fmla="*/ 821056 h 868681"/>
                <a:gd name="connsiteX110" fmla="*/ 522605 w 1219200"/>
                <a:gd name="connsiteY110" fmla="*/ 774066 h 868681"/>
                <a:gd name="connsiteX111" fmla="*/ 436879 w 1219200"/>
                <a:gd name="connsiteY111" fmla="*/ 774066 h 868681"/>
                <a:gd name="connsiteX112" fmla="*/ 472439 w 1219200"/>
                <a:gd name="connsiteY112" fmla="*/ 793751 h 868681"/>
                <a:gd name="connsiteX113" fmla="*/ 457200 w 1219200"/>
                <a:gd name="connsiteY113" fmla="*/ 808991 h 868681"/>
                <a:gd name="connsiteX114" fmla="*/ 436879 w 1219200"/>
                <a:gd name="connsiteY114" fmla="*/ 796291 h 868681"/>
                <a:gd name="connsiteX115" fmla="*/ 417829 w 1219200"/>
                <a:gd name="connsiteY115" fmla="*/ 820421 h 868681"/>
                <a:gd name="connsiteX116" fmla="*/ 436879 w 1219200"/>
                <a:gd name="connsiteY116" fmla="*/ 845186 h 868681"/>
                <a:gd name="connsiteX117" fmla="*/ 457200 w 1219200"/>
                <a:gd name="connsiteY117" fmla="*/ 833756 h 868681"/>
                <a:gd name="connsiteX118" fmla="*/ 457834 w 1219200"/>
                <a:gd name="connsiteY118" fmla="*/ 834391 h 868681"/>
                <a:gd name="connsiteX119" fmla="*/ 472439 w 1219200"/>
                <a:gd name="connsiteY119" fmla="*/ 848361 h 868681"/>
                <a:gd name="connsiteX120" fmla="*/ 436245 w 1219200"/>
                <a:gd name="connsiteY120" fmla="*/ 868046 h 868681"/>
                <a:gd name="connsiteX121" fmla="*/ 393700 w 1219200"/>
                <a:gd name="connsiteY121" fmla="*/ 821056 h 868681"/>
                <a:gd name="connsiteX122" fmla="*/ 436879 w 1219200"/>
                <a:gd name="connsiteY122" fmla="*/ 774066 h 868681"/>
                <a:gd name="connsiteX123" fmla="*/ 219075 w 1219200"/>
                <a:gd name="connsiteY123" fmla="*/ 742316 h 868681"/>
                <a:gd name="connsiteX124" fmla="*/ 219075 w 1219200"/>
                <a:gd name="connsiteY124" fmla="*/ 777241 h 868681"/>
                <a:gd name="connsiteX125" fmla="*/ 245110 w 1219200"/>
                <a:gd name="connsiteY125" fmla="*/ 777241 h 868681"/>
                <a:gd name="connsiteX126" fmla="*/ 245110 w 1219200"/>
                <a:gd name="connsiteY126" fmla="*/ 798831 h 868681"/>
                <a:gd name="connsiteX127" fmla="*/ 219075 w 1219200"/>
                <a:gd name="connsiteY127" fmla="*/ 798831 h 868681"/>
                <a:gd name="connsiteX128" fmla="*/ 219075 w 1219200"/>
                <a:gd name="connsiteY128" fmla="*/ 835661 h 868681"/>
                <a:gd name="connsiteX129" fmla="*/ 227965 w 1219200"/>
                <a:gd name="connsiteY129" fmla="*/ 846456 h 868681"/>
                <a:gd name="connsiteX130" fmla="*/ 245041 w 1219200"/>
                <a:gd name="connsiteY130" fmla="*/ 839979 h 868681"/>
                <a:gd name="connsiteX131" fmla="*/ 241935 w 1219200"/>
                <a:gd name="connsiteY131" fmla="*/ 862966 h 868681"/>
                <a:gd name="connsiteX132" fmla="*/ 219709 w 1219200"/>
                <a:gd name="connsiteY132" fmla="*/ 868681 h 868681"/>
                <a:gd name="connsiteX133" fmla="*/ 195579 w 1219200"/>
                <a:gd name="connsiteY133" fmla="*/ 842011 h 868681"/>
                <a:gd name="connsiteX134" fmla="*/ 195579 w 1219200"/>
                <a:gd name="connsiteY134" fmla="*/ 798831 h 868681"/>
                <a:gd name="connsiteX135" fmla="*/ 179704 w 1219200"/>
                <a:gd name="connsiteY135" fmla="*/ 798831 h 868681"/>
                <a:gd name="connsiteX136" fmla="*/ 179704 w 1219200"/>
                <a:gd name="connsiteY136" fmla="*/ 777241 h 868681"/>
                <a:gd name="connsiteX137" fmla="*/ 195579 w 1219200"/>
                <a:gd name="connsiteY137" fmla="*/ 777241 h 868681"/>
                <a:gd name="connsiteX138" fmla="*/ 195579 w 1219200"/>
                <a:gd name="connsiteY138" fmla="*/ 753746 h 868681"/>
                <a:gd name="connsiteX139" fmla="*/ 749935 w 1219200"/>
                <a:gd name="connsiteY139" fmla="*/ 741681 h 868681"/>
                <a:gd name="connsiteX140" fmla="*/ 763269 w 1219200"/>
                <a:gd name="connsiteY140" fmla="*/ 755016 h 868681"/>
                <a:gd name="connsiteX141" fmla="*/ 749935 w 1219200"/>
                <a:gd name="connsiteY141" fmla="*/ 768351 h 868681"/>
                <a:gd name="connsiteX142" fmla="*/ 736599 w 1219200"/>
                <a:gd name="connsiteY142" fmla="*/ 755016 h 868681"/>
                <a:gd name="connsiteX143" fmla="*/ 749935 w 1219200"/>
                <a:gd name="connsiteY143" fmla="*/ 741681 h 868681"/>
                <a:gd name="connsiteX144" fmla="*/ 154939 w 1219200"/>
                <a:gd name="connsiteY144" fmla="*/ 741681 h 868681"/>
                <a:gd name="connsiteX145" fmla="*/ 168275 w 1219200"/>
                <a:gd name="connsiteY145" fmla="*/ 755016 h 868681"/>
                <a:gd name="connsiteX146" fmla="*/ 154939 w 1219200"/>
                <a:gd name="connsiteY146" fmla="*/ 768351 h 868681"/>
                <a:gd name="connsiteX147" fmla="*/ 141605 w 1219200"/>
                <a:gd name="connsiteY147" fmla="*/ 755016 h 868681"/>
                <a:gd name="connsiteX148" fmla="*/ 154939 w 1219200"/>
                <a:gd name="connsiteY148" fmla="*/ 741681 h 868681"/>
                <a:gd name="connsiteX149" fmla="*/ 856614 w 1219200"/>
                <a:gd name="connsiteY149" fmla="*/ 741046 h 868681"/>
                <a:gd name="connsiteX150" fmla="*/ 856614 w 1219200"/>
                <a:gd name="connsiteY150" fmla="*/ 866141 h 868681"/>
                <a:gd name="connsiteX151" fmla="*/ 833120 w 1219200"/>
                <a:gd name="connsiteY151" fmla="*/ 866141 h 868681"/>
                <a:gd name="connsiteX152" fmla="*/ 833120 w 1219200"/>
                <a:gd name="connsiteY152" fmla="*/ 860426 h 868681"/>
                <a:gd name="connsiteX153" fmla="*/ 812799 w 1219200"/>
                <a:gd name="connsiteY153" fmla="*/ 868046 h 868681"/>
                <a:gd name="connsiteX154" fmla="*/ 775970 w 1219200"/>
                <a:gd name="connsiteY154" fmla="*/ 820421 h 868681"/>
                <a:gd name="connsiteX155" fmla="*/ 812165 w 1219200"/>
                <a:gd name="connsiteY155" fmla="*/ 774066 h 868681"/>
                <a:gd name="connsiteX156" fmla="*/ 833120 w 1219200"/>
                <a:gd name="connsiteY156" fmla="*/ 781051 h 868681"/>
                <a:gd name="connsiteX157" fmla="*/ 833120 w 1219200"/>
                <a:gd name="connsiteY157" fmla="*/ 752476 h 868681"/>
                <a:gd name="connsiteX158" fmla="*/ 707390 w 1219200"/>
                <a:gd name="connsiteY158" fmla="*/ 741046 h 868681"/>
                <a:gd name="connsiteX159" fmla="*/ 724534 w 1219200"/>
                <a:gd name="connsiteY159" fmla="*/ 743586 h 868681"/>
                <a:gd name="connsiteX160" fmla="*/ 724534 w 1219200"/>
                <a:gd name="connsiteY160" fmla="*/ 744221 h 868681"/>
                <a:gd name="connsiteX161" fmla="*/ 724534 w 1219200"/>
                <a:gd name="connsiteY161" fmla="*/ 762636 h 868681"/>
                <a:gd name="connsiteX162" fmla="*/ 713105 w 1219200"/>
                <a:gd name="connsiteY162" fmla="*/ 760731 h 868681"/>
                <a:gd name="connsiteX163" fmla="*/ 703579 w 1219200"/>
                <a:gd name="connsiteY163" fmla="*/ 768351 h 868681"/>
                <a:gd name="connsiteX164" fmla="*/ 703579 w 1219200"/>
                <a:gd name="connsiteY164" fmla="*/ 775336 h 868681"/>
                <a:gd name="connsiteX165" fmla="*/ 722629 w 1219200"/>
                <a:gd name="connsiteY165" fmla="*/ 775336 h 868681"/>
                <a:gd name="connsiteX166" fmla="*/ 722629 w 1219200"/>
                <a:gd name="connsiteY166" fmla="*/ 796926 h 868681"/>
                <a:gd name="connsiteX167" fmla="*/ 703579 w 1219200"/>
                <a:gd name="connsiteY167" fmla="*/ 796926 h 868681"/>
                <a:gd name="connsiteX168" fmla="*/ 703579 w 1219200"/>
                <a:gd name="connsiteY168" fmla="*/ 865506 h 868681"/>
                <a:gd name="connsiteX169" fmla="*/ 680084 w 1219200"/>
                <a:gd name="connsiteY169" fmla="*/ 865506 h 868681"/>
                <a:gd name="connsiteX170" fmla="*/ 680084 w 1219200"/>
                <a:gd name="connsiteY170" fmla="*/ 796926 h 868681"/>
                <a:gd name="connsiteX171" fmla="*/ 667385 w 1219200"/>
                <a:gd name="connsiteY171" fmla="*/ 796926 h 868681"/>
                <a:gd name="connsiteX172" fmla="*/ 667385 w 1219200"/>
                <a:gd name="connsiteY172" fmla="*/ 775336 h 868681"/>
                <a:gd name="connsiteX173" fmla="*/ 680084 w 1219200"/>
                <a:gd name="connsiteY173" fmla="*/ 775336 h 868681"/>
                <a:gd name="connsiteX174" fmla="*/ 680084 w 1219200"/>
                <a:gd name="connsiteY174" fmla="*/ 764541 h 868681"/>
                <a:gd name="connsiteX175" fmla="*/ 707390 w 1219200"/>
                <a:gd name="connsiteY175" fmla="*/ 741046 h 868681"/>
                <a:gd name="connsiteX176" fmla="*/ 282575 w 1219200"/>
                <a:gd name="connsiteY176" fmla="*/ 741046 h 868681"/>
                <a:gd name="connsiteX177" fmla="*/ 282575 w 1219200"/>
                <a:gd name="connsiteY177" fmla="*/ 782321 h 868681"/>
                <a:gd name="connsiteX178" fmla="*/ 304799 w 1219200"/>
                <a:gd name="connsiteY178" fmla="*/ 774066 h 868681"/>
                <a:gd name="connsiteX179" fmla="*/ 336549 w 1219200"/>
                <a:gd name="connsiteY179" fmla="*/ 815341 h 868681"/>
                <a:gd name="connsiteX180" fmla="*/ 336549 w 1219200"/>
                <a:gd name="connsiteY180" fmla="*/ 866141 h 868681"/>
                <a:gd name="connsiteX181" fmla="*/ 313689 w 1219200"/>
                <a:gd name="connsiteY181" fmla="*/ 866141 h 868681"/>
                <a:gd name="connsiteX182" fmla="*/ 313689 w 1219200"/>
                <a:gd name="connsiteY182" fmla="*/ 817246 h 868681"/>
                <a:gd name="connsiteX183" fmla="*/ 298450 w 1219200"/>
                <a:gd name="connsiteY183" fmla="*/ 796291 h 868681"/>
                <a:gd name="connsiteX184" fmla="*/ 282575 w 1219200"/>
                <a:gd name="connsiteY184" fmla="*/ 816611 h 868681"/>
                <a:gd name="connsiteX185" fmla="*/ 282575 w 1219200"/>
                <a:gd name="connsiteY185" fmla="*/ 866141 h 868681"/>
                <a:gd name="connsiteX186" fmla="*/ 259079 w 1219200"/>
                <a:gd name="connsiteY186" fmla="*/ 866141 h 868681"/>
                <a:gd name="connsiteX187" fmla="*/ 259079 w 1219200"/>
                <a:gd name="connsiteY187" fmla="*/ 752476 h 868681"/>
                <a:gd name="connsiteX188" fmla="*/ 92709 w 1219200"/>
                <a:gd name="connsiteY188" fmla="*/ 648336 h 868681"/>
                <a:gd name="connsiteX189" fmla="*/ 92709 w 1219200"/>
                <a:gd name="connsiteY189" fmla="*/ 649606 h 868681"/>
                <a:gd name="connsiteX190" fmla="*/ 92427 w 1219200"/>
                <a:gd name="connsiteY190" fmla="*/ 648959 h 868681"/>
                <a:gd name="connsiteX191" fmla="*/ 230504 w 1219200"/>
                <a:gd name="connsiteY191" fmla="*/ 643256 h 868681"/>
                <a:gd name="connsiteX192" fmla="*/ 215900 w 1219200"/>
                <a:gd name="connsiteY192" fmla="*/ 654686 h 868681"/>
                <a:gd name="connsiteX193" fmla="*/ 228599 w 1219200"/>
                <a:gd name="connsiteY193" fmla="*/ 667386 h 868681"/>
                <a:gd name="connsiteX194" fmla="*/ 245745 w 1219200"/>
                <a:gd name="connsiteY194" fmla="*/ 658496 h 868681"/>
                <a:gd name="connsiteX195" fmla="*/ 245745 w 1219200"/>
                <a:gd name="connsiteY195" fmla="*/ 647066 h 868681"/>
                <a:gd name="connsiteX196" fmla="*/ 230504 w 1219200"/>
                <a:gd name="connsiteY196" fmla="*/ 643256 h 868681"/>
                <a:gd name="connsiteX197" fmla="*/ 321310 w 1219200"/>
                <a:gd name="connsiteY197" fmla="*/ 614046 h 868681"/>
                <a:gd name="connsiteX198" fmla="*/ 306704 w 1219200"/>
                <a:gd name="connsiteY198" fmla="*/ 622301 h 868681"/>
                <a:gd name="connsiteX199" fmla="*/ 306704 w 1219200"/>
                <a:gd name="connsiteY199" fmla="*/ 656591 h 868681"/>
                <a:gd name="connsiteX200" fmla="*/ 323215 w 1219200"/>
                <a:gd name="connsiteY200" fmla="*/ 664846 h 868681"/>
                <a:gd name="connsiteX201" fmla="*/ 339090 w 1219200"/>
                <a:gd name="connsiteY201" fmla="*/ 640716 h 868681"/>
                <a:gd name="connsiteX202" fmla="*/ 338454 w 1219200"/>
                <a:gd name="connsiteY202" fmla="*/ 640716 h 868681"/>
                <a:gd name="connsiteX203" fmla="*/ 321310 w 1219200"/>
                <a:gd name="connsiteY203" fmla="*/ 614046 h 868681"/>
                <a:gd name="connsiteX204" fmla="*/ 1179195 w 1219200"/>
                <a:gd name="connsiteY204" fmla="*/ 612776 h 868681"/>
                <a:gd name="connsiteX205" fmla="*/ 1163320 w 1219200"/>
                <a:gd name="connsiteY205" fmla="*/ 629921 h 868681"/>
                <a:gd name="connsiteX206" fmla="*/ 1163954 w 1219200"/>
                <a:gd name="connsiteY206" fmla="*/ 629921 h 868681"/>
                <a:gd name="connsiteX207" fmla="*/ 1195704 w 1219200"/>
                <a:gd name="connsiteY207" fmla="*/ 629921 h 868681"/>
                <a:gd name="connsiteX208" fmla="*/ 1179195 w 1219200"/>
                <a:gd name="connsiteY208" fmla="*/ 612776 h 868681"/>
                <a:gd name="connsiteX209" fmla="*/ 689610 w 1219200"/>
                <a:gd name="connsiteY209" fmla="*/ 612776 h 868681"/>
                <a:gd name="connsiteX210" fmla="*/ 673735 w 1219200"/>
                <a:gd name="connsiteY210" fmla="*/ 629921 h 868681"/>
                <a:gd name="connsiteX211" fmla="*/ 674370 w 1219200"/>
                <a:gd name="connsiteY211" fmla="*/ 629921 h 868681"/>
                <a:gd name="connsiteX212" fmla="*/ 706120 w 1219200"/>
                <a:gd name="connsiteY212" fmla="*/ 629921 h 868681"/>
                <a:gd name="connsiteX213" fmla="*/ 689610 w 1219200"/>
                <a:gd name="connsiteY213" fmla="*/ 612776 h 868681"/>
                <a:gd name="connsiteX214" fmla="*/ 410845 w 1219200"/>
                <a:gd name="connsiteY214" fmla="*/ 612776 h 868681"/>
                <a:gd name="connsiteX215" fmla="*/ 395605 w 1219200"/>
                <a:gd name="connsiteY215" fmla="*/ 629921 h 868681"/>
                <a:gd name="connsiteX216" fmla="*/ 427355 w 1219200"/>
                <a:gd name="connsiteY216" fmla="*/ 629921 h 868681"/>
                <a:gd name="connsiteX217" fmla="*/ 410845 w 1219200"/>
                <a:gd name="connsiteY217" fmla="*/ 612776 h 868681"/>
                <a:gd name="connsiteX218" fmla="*/ 991870 w 1219200"/>
                <a:gd name="connsiteY218" fmla="*/ 594361 h 868681"/>
                <a:gd name="connsiteX219" fmla="*/ 1014095 w 1219200"/>
                <a:gd name="connsiteY219" fmla="*/ 594361 h 868681"/>
                <a:gd name="connsiteX220" fmla="*/ 1014095 w 1219200"/>
                <a:gd name="connsiteY220" fmla="*/ 643256 h 868681"/>
                <a:gd name="connsiteX221" fmla="*/ 1029334 w 1219200"/>
                <a:gd name="connsiteY221" fmla="*/ 664846 h 868681"/>
                <a:gd name="connsiteX222" fmla="*/ 1044575 w 1219200"/>
                <a:gd name="connsiteY222" fmla="*/ 644526 h 868681"/>
                <a:gd name="connsiteX223" fmla="*/ 1044575 w 1219200"/>
                <a:gd name="connsiteY223" fmla="*/ 594996 h 868681"/>
                <a:gd name="connsiteX224" fmla="*/ 1066799 w 1219200"/>
                <a:gd name="connsiteY224" fmla="*/ 594996 h 868681"/>
                <a:gd name="connsiteX225" fmla="*/ 1066799 w 1219200"/>
                <a:gd name="connsiteY225" fmla="*/ 684531 h 868681"/>
                <a:gd name="connsiteX226" fmla="*/ 1044575 w 1219200"/>
                <a:gd name="connsiteY226" fmla="*/ 684531 h 868681"/>
                <a:gd name="connsiteX227" fmla="*/ 1044575 w 1219200"/>
                <a:gd name="connsiteY227" fmla="*/ 678181 h 868681"/>
                <a:gd name="connsiteX228" fmla="*/ 1023620 w 1219200"/>
                <a:gd name="connsiteY228" fmla="*/ 686436 h 868681"/>
                <a:gd name="connsiteX229" fmla="*/ 991870 w 1219200"/>
                <a:gd name="connsiteY229" fmla="*/ 645161 h 868681"/>
                <a:gd name="connsiteX230" fmla="*/ 836295 w 1219200"/>
                <a:gd name="connsiteY230" fmla="*/ 594361 h 868681"/>
                <a:gd name="connsiteX231" fmla="*/ 858519 w 1219200"/>
                <a:gd name="connsiteY231" fmla="*/ 594361 h 868681"/>
                <a:gd name="connsiteX232" fmla="*/ 858519 w 1219200"/>
                <a:gd name="connsiteY232" fmla="*/ 643256 h 868681"/>
                <a:gd name="connsiteX233" fmla="*/ 873760 w 1219200"/>
                <a:gd name="connsiteY233" fmla="*/ 664846 h 868681"/>
                <a:gd name="connsiteX234" fmla="*/ 889000 w 1219200"/>
                <a:gd name="connsiteY234" fmla="*/ 644526 h 868681"/>
                <a:gd name="connsiteX235" fmla="*/ 889000 w 1219200"/>
                <a:gd name="connsiteY235" fmla="*/ 594996 h 868681"/>
                <a:gd name="connsiteX236" fmla="*/ 911224 w 1219200"/>
                <a:gd name="connsiteY236" fmla="*/ 594996 h 868681"/>
                <a:gd name="connsiteX237" fmla="*/ 911224 w 1219200"/>
                <a:gd name="connsiteY237" fmla="*/ 684531 h 868681"/>
                <a:gd name="connsiteX238" fmla="*/ 889000 w 1219200"/>
                <a:gd name="connsiteY238" fmla="*/ 684531 h 868681"/>
                <a:gd name="connsiteX239" fmla="*/ 889000 w 1219200"/>
                <a:gd name="connsiteY239" fmla="*/ 678181 h 868681"/>
                <a:gd name="connsiteX240" fmla="*/ 868045 w 1219200"/>
                <a:gd name="connsiteY240" fmla="*/ 686436 h 868681"/>
                <a:gd name="connsiteX241" fmla="*/ 836295 w 1219200"/>
                <a:gd name="connsiteY241" fmla="*/ 645161 h 868681"/>
                <a:gd name="connsiteX242" fmla="*/ 1181099 w 1219200"/>
                <a:gd name="connsiteY242" fmla="*/ 592456 h 868681"/>
                <a:gd name="connsiteX243" fmla="*/ 1219200 w 1219200"/>
                <a:gd name="connsiteY243" fmla="*/ 639446 h 868681"/>
                <a:gd name="connsiteX244" fmla="*/ 1218564 w 1219200"/>
                <a:gd name="connsiteY244" fmla="*/ 639446 h 868681"/>
                <a:gd name="connsiteX245" fmla="*/ 1218564 w 1219200"/>
                <a:gd name="connsiteY245" fmla="*/ 647066 h 868681"/>
                <a:gd name="connsiteX246" fmla="*/ 1163954 w 1219200"/>
                <a:gd name="connsiteY246" fmla="*/ 647066 h 868681"/>
                <a:gd name="connsiteX247" fmla="*/ 1183004 w 1219200"/>
                <a:gd name="connsiteY247" fmla="*/ 664846 h 868681"/>
                <a:gd name="connsiteX248" fmla="*/ 1198879 w 1219200"/>
                <a:gd name="connsiteY248" fmla="*/ 658496 h 868681"/>
                <a:gd name="connsiteX249" fmla="*/ 1214754 w 1219200"/>
                <a:gd name="connsiteY249" fmla="*/ 671831 h 868681"/>
                <a:gd name="connsiteX250" fmla="*/ 1182370 w 1219200"/>
                <a:gd name="connsiteY250" fmla="*/ 686436 h 868681"/>
                <a:gd name="connsiteX251" fmla="*/ 1141095 w 1219200"/>
                <a:gd name="connsiteY251" fmla="*/ 639446 h 868681"/>
                <a:gd name="connsiteX252" fmla="*/ 1181099 w 1219200"/>
                <a:gd name="connsiteY252" fmla="*/ 592456 h 868681"/>
                <a:gd name="connsiteX253" fmla="*/ 691515 w 1219200"/>
                <a:gd name="connsiteY253" fmla="*/ 592456 h 868681"/>
                <a:gd name="connsiteX254" fmla="*/ 729614 w 1219200"/>
                <a:gd name="connsiteY254" fmla="*/ 639446 h 868681"/>
                <a:gd name="connsiteX255" fmla="*/ 728980 w 1219200"/>
                <a:gd name="connsiteY255" fmla="*/ 639446 h 868681"/>
                <a:gd name="connsiteX256" fmla="*/ 728980 w 1219200"/>
                <a:gd name="connsiteY256" fmla="*/ 647066 h 868681"/>
                <a:gd name="connsiteX257" fmla="*/ 674370 w 1219200"/>
                <a:gd name="connsiteY257" fmla="*/ 647066 h 868681"/>
                <a:gd name="connsiteX258" fmla="*/ 693420 w 1219200"/>
                <a:gd name="connsiteY258" fmla="*/ 664846 h 868681"/>
                <a:gd name="connsiteX259" fmla="*/ 709295 w 1219200"/>
                <a:gd name="connsiteY259" fmla="*/ 658496 h 868681"/>
                <a:gd name="connsiteX260" fmla="*/ 725170 w 1219200"/>
                <a:gd name="connsiteY260" fmla="*/ 671831 h 868681"/>
                <a:gd name="connsiteX261" fmla="*/ 692784 w 1219200"/>
                <a:gd name="connsiteY261" fmla="*/ 686436 h 868681"/>
                <a:gd name="connsiteX262" fmla="*/ 651510 w 1219200"/>
                <a:gd name="connsiteY262" fmla="*/ 639446 h 868681"/>
                <a:gd name="connsiteX263" fmla="*/ 691515 w 1219200"/>
                <a:gd name="connsiteY263" fmla="*/ 592456 h 868681"/>
                <a:gd name="connsiteX264" fmla="*/ 412114 w 1219200"/>
                <a:gd name="connsiteY264" fmla="*/ 592456 h 868681"/>
                <a:gd name="connsiteX265" fmla="*/ 448310 w 1219200"/>
                <a:gd name="connsiteY265" fmla="*/ 639446 h 868681"/>
                <a:gd name="connsiteX266" fmla="*/ 448310 w 1219200"/>
                <a:gd name="connsiteY266" fmla="*/ 647066 h 868681"/>
                <a:gd name="connsiteX267" fmla="*/ 395605 w 1219200"/>
                <a:gd name="connsiteY267" fmla="*/ 647066 h 868681"/>
                <a:gd name="connsiteX268" fmla="*/ 415290 w 1219200"/>
                <a:gd name="connsiteY268" fmla="*/ 664846 h 868681"/>
                <a:gd name="connsiteX269" fmla="*/ 430530 w 1219200"/>
                <a:gd name="connsiteY269" fmla="*/ 658496 h 868681"/>
                <a:gd name="connsiteX270" fmla="*/ 446405 w 1219200"/>
                <a:gd name="connsiteY270" fmla="*/ 671831 h 868681"/>
                <a:gd name="connsiteX271" fmla="*/ 413385 w 1219200"/>
                <a:gd name="connsiteY271" fmla="*/ 686436 h 868681"/>
                <a:gd name="connsiteX272" fmla="*/ 372110 w 1219200"/>
                <a:gd name="connsiteY272" fmla="*/ 640081 h 868681"/>
                <a:gd name="connsiteX273" fmla="*/ 412114 w 1219200"/>
                <a:gd name="connsiteY273" fmla="*/ 592456 h 868681"/>
                <a:gd name="connsiteX274" fmla="*/ 326390 w 1219200"/>
                <a:gd name="connsiteY274" fmla="*/ 592456 h 868681"/>
                <a:gd name="connsiteX275" fmla="*/ 361314 w 1219200"/>
                <a:gd name="connsiteY275" fmla="*/ 639446 h 868681"/>
                <a:gd name="connsiteX276" fmla="*/ 326390 w 1219200"/>
                <a:gd name="connsiteY276" fmla="*/ 686436 h 868681"/>
                <a:gd name="connsiteX277" fmla="*/ 306070 w 1219200"/>
                <a:gd name="connsiteY277" fmla="*/ 678816 h 868681"/>
                <a:gd name="connsiteX278" fmla="*/ 306070 w 1219200"/>
                <a:gd name="connsiteY278" fmla="*/ 706121 h 868681"/>
                <a:gd name="connsiteX279" fmla="*/ 283845 w 1219200"/>
                <a:gd name="connsiteY279" fmla="*/ 717551 h 868681"/>
                <a:gd name="connsiteX280" fmla="*/ 283845 w 1219200"/>
                <a:gd name="connsiteY280" fmla="*/ 594361 h 868681"/>
                <a:gd name="connsiteX281" fmla="*/ 306070 w 1219200"/>
                <a:gd name="connsiteY281" fmla="*/ 594361 h 868681"/>
                <a:gd name="connsiteX282" fmla="*/ 306070 w 1219200"/>
                <a:gd name="connsiteY282" fmla="*/ 600711 h 868681"/>
                <a:gd name="connsiteX283" fmla="*/ 326390 w 1219200"/>
                <a:gd name="connsiteY283" fmla="*/ 592456 h 868681"/>
                <a:gd name="connsiteX284" fmla="*/ 231775 w 1219200"/>
                <a:gd name="connsiteY284" fmla="*/ 592456 h 868681"/>
                <a:gd name="connsiteX285" fmla="*/ 268605 w 1219200"/>
                <a:gd name="connsiteY285" fmla="*/ 624206 h 868681"/>
                <a:gd name="connsiteX286" fmla="*/ 268605 w 1219200"/>
                <a:gd name="connsiteY286" fmla="*/ 684531 h 868681"/>
                <a:gd name="connsiteX287" fmla="*/ 267970 w 1219200"/>
                <a:gd name="connsiteY287" fmla="*/ 684531 h 868681"/>
                <a:gd name="connsiteX288" fmla="*/ 245745 w 1219200"/>
                <a:gd name="connsiteY288" fmla="*/ 684531 h 868681"/>
                <a:gd name="connsiteX289" fmla="*/ 245745 w 1219200"/>
                <a:gd name="connsiteY289" fmla="*/ 678181 h 868681"/>
                <a:gd name="connsiteX290" fmla="*/ 224790 w 1219200"/>
                <a:gd name="connsiteY290" fmla="*/ 686436 h 868681"/>
                <a:gd name="connsiteX291" fmla="*/ 193040 w 1219200"/>
                <a:gd name="connsiteY291" fmla="*/ 655321 h 868681"/>
                <a:gd name="connsiteX292" fmla="*/ 227965 w 1219200"/>
                <a:gd name="connsiteY292" fmla="*/ 624841 h 868681"/>
                <a:gd name="connsiteX293" fmla="*/ 245745 w 1219200"/>
                <a:gd name="connsiteY293" fmla="*/ 628651 h 868681"/>
                <a:gd name="connsiteX294" fmla="*/ 245745 w 1219200"/>
                <a:gd name="connsiteY294" fmla="*/ 623571 h 868681"/>
                <a:gd name="connsiteX295" fmla="*/ 230504 w 1219200"/>
                <a:gd name="connsiteY295" fmla="*/ 611506 h 868681"/>
                <a:gd name="connsiteX296" fmla="*/ 209549 w 1219200"/>
                <a:gd name="connsiteY296" fmla="*/ 617221 h 868681"/>
                <a:gd name="connsiteX297" fmla="*/ 200659 w 1219200"/>
                <a:gd name="connsiteY297" fmla="*/ 601346 h 868681"/>
                <a:gd name="connsiteX298" fmla="*/ 231775 w 1219200"/>
                <a:gd name="connsiteY298" fmla="*/ 592456 h 868681"/>
                <a:gd name="connsiteX299" fmla="*/ 1125855 w 1219200"/>
                <a:gd name="connsiteY299" fmla="*/ 591821 h 868681"/>
                <a:gd name="connsiteX300" fmla="*/ 1142364 w 1219200"/>
                <a:gd name="connsiteY300" fmla="*/ 598171 h 868681"/>
                <a:gd name="connsiteX301" fmla="*/ 1141730 w 1219200"/>
                <a:gd name="connsiteY301" fmla="*/ 598806 h 868681"/>
                <a:gd name="connsiteX302" fmla="*/ 1132840 w 1219200"/>
                <a:gd name="connsiteY302" fmla="*/ 621031 h 868681"/>
                <a:gd name="connsiteX303" fmla="*/ 1120140 w 1219200"/>
                <a:gd name="connsiteY303" fmla="*/ 615316 h 868681"/>
                <a:gd name="connsiteX304" fmla="*/ 1106805 w 1219200"/>
                <a:gd name="connsiteY304" fmla="*/ 635001 h 868681"/>
                <a:gd name="connsiteX305" fmla="*/ 1106805 w 1219200"/>
                <a:gd name="connsiteY305" fmla="*/ 683896 h 868681"/>
                <a:gd name="connsiteX306" fmla="*/ 1084579 w 1219200"/>
                <a:gd name="connsiteY306" fmla="*/ 683896 h 868681"/>
                <a:gd name="connsiteX307" fmla="*/ 1084579 w 1219200"/>
                <a:gd name="connsiteY307" fmla="*/ 593726 h 868681"/>
                <a:gd name="connsiteX308" fmla="*/ 1106805 w 1219200"/>
                <a:gd name="connsiteY308" fmla="*/ 593726 h 868681"/>
                <a:gd name="connsiteX309" fmla="*/ 1106805 w 1219200"/>
                <a:gd name="connsiteY309" fmla="*/ 600076 h 868681"/>
                <a:gd name="connsiteX310" fmla="*/ 1125855 w 1219200"/>
                <a:gd name="connsiteY310" fmla="*/ 591821 h 868681"/>
                <a:gd name="connsiteX311" fmla="*/ 47625 w 1219200"/>
                <a:gd name="connsiteY311" fmla="*/ 563881 h 868681"/>
                <a:gd name="connsiteX312" fmla="*/ 90170 w 1219200"/>
                <a:gd name="connsiteY312" fmla="*/ 582296 h 868681"/>
                <a:gd name="connsiteX313" fmla="*/ 73659 w 1219200"/>
                <a:gd name="connsiteY313" fmla="*/ 598806 h 868681"/>
                <a:gd name="connsiteX314" fmla="*/ 46355 w 1219200"/>
                <a:gd name="connsiteY314" fmla="*/ 586741 h 868681"/>
                <a:gd name="connsiteX315" fmla="*/ 28575 w 1219200"/>
                <a:gd name="connsiteY315" fmla="*/ 598171 h 868681"/>
                <a:gd name="connsiteX316" fmla="*/ 33655 w 1219200"/>
                <a:gd name="connsiteY316" fmla="*/ 606426 h 868681"/>
                <a:gd name="connsiteX317" fmla="*/ 52704 w 1219200"/>
                <a:gd name="connsiteY317" fmla="*/ 612776 h 868681"/>
                <a:gd name="connsiteX318" fmla="*/ 81915 w 1219200"/>
                <a:gd name="connsiteY318" fmla="*/ 624841 h 868681"/>
                <a:gd name="connsiteX319" fmla="*/ 92427 w 1219200"/>
                <a:gd name="connsiteY319" fmla="*/ 648959 h 868681"/>
                <a:gd name="connsiteX320" fmla="*/ 79454 w 1219200"/>
                <a:gd name="connsiteY320" fmla="*/ 677626 h 868681"/>
                <a:gd name="connsiteX321" fmla="*/ 47625 w 1219200"/>
                <a:gd name="connsiteY321" fmla="*/ 686436 h 868681"/>
                <a:gd name="connsiteX322" fmla="*/ 0 w 1219200"/>
                <a:gd name="connsiteY322" fmla="*/ 664846 h 868681"/>
                <a:gd name="connsiteX323" fmla="*/ 16510 w 1219200"/>
                <a:gd name="connsiteY323" fmla="*/ 650241 h 868681"/>
                <a:gd name="connsiteX324" fmla="*/ 46989 w 1219200"/>
                <a:gd name="connsiteY324" fmla="*/ 664211 h 868681"/>
                <a:gd name="connsiteX325" fmla="*/ 68579 w 1219200"/>
                <a:gd name="connsiteY325" fmla="*/ 649606 h 868681"/>
                <a:gd name="connsiteX326" fmla="*/ 61595 w 1219200"/>
                <a:gd name="connsiteY326" fmla="*/ 640081 h 868681"/>
                <a:gd name="connsiteX327" fmla="*/ 41909 w 1219200"/>
                <a:gd name="connsiteY327" fmla="*/ 634366 h 868681"/>
                <a:gd name="connsiteX328" fmla="*/ 14605 w 1219200"/>
                <a:gd name="connsiteY328" fmla="*/ 623571 h 868681"/>
                <a:gd name="connsiteX329" fmla="*/ 4444 w 1219200"/>
                <a:gd name="connsiteY329" fmla="*/ 599441 h 868681"/>
                <a:gd name="connsiteX330" fmla="*/ 47625 w 1219200"/>
                <a:gd name="connsiteY330" fmla="*/ 563881 h 868681"/>
                <a:gd name="connsiteX331" fmla="*/ 814070 w 1219200"/>
                <a:gd name="connsiteY331" fmla="*/ 560071 h 868681"/>
                <a:gd name="connsiteX332" fmla="*/ 830579 w 1219200"/>
                <a:gd name="connsiteY332" fmla="*/ 562611 h 868681"/>
                <a:gd name="connsiteX333" fmla="*/ 829945 w 1219200"/>
                <a:gd name="connsiteY333" fmla="*/ 562611 h 868681"/>
                <a:gd name="connsiteX334" fmla="*/ 829945 w 1219200"/>
                <a:gd name="connsiteY334" fmla="*/ 581026 h 868681"/>
                <a:gd name="connsiteX335" fmla="*/ 818515 w 1219200"/>
                <a:gd name="connsiteY335" fmla="*/ 579121 h 868681"/>
                <a:gd name="connsiteX336" fmla="*/ 808989 w 1219200"/>
                <a:gd name="connsiteY336" fmla="*/ 586741 h 868681"/>
                <a:gd name="connsiteX337" fmla="*/ 808989 w 1219200"/>
                <a:gd name="connsiteY337" fmla="*/ 594361 h 868681"/>
                <a:gd name="connsiteX338" fmla="*/ 824230 w 1219200"/>
                <a:gd name="connsiteY338" fmla="*/ 594361 h 868681"/>
                <a:gd name="connsiteX339" fmla="*/ 824230 w 1219200"/>
                <a:gd name="connsiteY339" fmla="*/ 615951 h 868681"/>
                <a:gd name="connsiteX340" fmla="*/ 808989 w 1219200"/>
                <a:gd name="connsiteY340" fmla="*/ 615951 h 868681"/>
                <a:gd name="connsiteX341" fmla="*/ 808989 w 1219200"/>
                <a:gd name="connsiteY341" fmla="*/ 684531 h 868681"/>
                <a:gd name="connsiteX342" fmla="*/ 786765 w 1219200"/>
                <a:gd name="connsiteY342" fmla="*/ 684531 h 868681"/>
                <a:gd name="connsiteX343" fmla="*/ 786765 w 1219200"/>
                <a:gd name="connsiteY343" fmla="*/ 615951 h 868681"/>
                <a:gd name="connsiteX344" fmla="*/ 775970 w 1219200"/>
                <a:gd name="connsiteY344" fmla="*/ 615951 h 868681"/>
                <a:gd name="connsiteX345" fmla="*/ 775970 w 1219200"/>
                <a:gd name="connsiteY345" fmla="*/ 594361 h 868681"/>
                <a:gd name="connsiteX346" fmla="*/ 786765 w 1219200"/>
                <a:gd name="connsiteY346" fmla="*/ 594361 h 868681"/>
                <a:gd name="connsiteX347" fmla="*/ 786765 w 1219200"/>
                <a:gd name="connsiteY347" fmla="*/ 583566 h 868681"/>
                <a:gd name="connsiteX348" fmla="*/ 814070 w 1219200"/>
                <a:gd name="connsiteY348" fmla="*/ 560071 h 868681"/>
                <a:gd name="connsiteX349" fmla="*/ 957579 w 1219200"/>
                <a:gd name="connsiteY349" fmla="*/ 559436 h 868681"/>
                <a:gd name="connsiteX350" fmla="*/ 957579 w 1219200"/>
                <a:gd name="connsiteY350" fmla="*/ 594361 h 868681"/>
                <a:gd name="connsiteX351" fmla="*/ 979170 w 1219200"/>
                <a:gd name="connsiteY351" fmla="*/ 594361 h 868681"/>
                <a:gd name="connsiteX352" fmla="*/ 979170 w 1219200"/>
                <a:gd name="connsiteY352" fmla="*/ 615951 h 868681"/>
                <a:gd name="connsiteX353" fmla="*/ 957579 w 1219200"/>
                <a:gd name="connsiteY353" fmla="*/ 615951 h 868681"/>
                <a:gd name="connsiteX354" fmla="*/ 957579 w 1219200"/>
                <a:gd name="connsiteY354" fmla="*/ 654051 h 868681"/>
                <a:gd name="connsiteX355" fmla="*/ 966470 w 1219200"/>
                <a:gd name="connsiteY355" fmla="*/ 664846 h 868681"/>
                <a:gd name="connsiteX356" fmla="*/ 981075 w 1219200"/>
                <a:gd name="connsiteY356" fmla="*/ 658496 h 868681"/>
                <a:gd name="connsiteX357" fmla="*/ 977900 w 1219200"/>
                <a:gd name="connsiteY357" fmla="*/ 681356 h 868681"/>
                <a:gd name="connsiteX358" fmla="*/ 959485 w 1219200"/>
                <a:gd name="connsiteY358" fmla="*/ 686436 h 868681"/>
                <a:gd name="connsiteX359" fmla="*/ 935355 w 1219200"/>
                <a:gd name="connsiteY359" fmla="*/ 659766 h 868681"/>
                <a:gd name="connsiteX360" fmla="*/ 935355 w 1219200"/>
                <a:gd name="connsiteY360" fmla="*/ 615951 h 868681"/>
                <a:gd name="connsiteX361" fmla="*/ 922655 w 1219200"/>
                <a:gd name="connsiteY361" fmla="*/ 615951 h 868681"/>
                <a:gd name="connsiteX362" fmla="*/ 922655 w 1219200"/>
                <a:gd name="connsiteY362" fmla="*/ 594361 h 868681"/>
                <a:gd name="connsiteX363" fmla="*/ 935355 w 1219200"/>
                <a:gd name="connsiteY363" fmla="*/ 594361 h 868681"/>
                <a:gd name="connsiteX364" fmla="*/ 935355 w 1219200"/>
                <a:gd name="connsiteY364" fmla="*/ 570866 h 868681"/>
                <a:gd name="connsiteX365" fmla="*/ 586739 w 1219200"/>
                <a:gd name="connsiteY365" fmla="*/ 559436 h 868681"/>
                <a:gd name="connsiteX366" fmla="*/ 586739 w 1219200"/>
                <a:gd name="connsiteY366" fmla="*/ 600711 h 868681"/>
                <a:gd name="connsiteX367" fmla="*/ 607695 w 1219200"/>
                <a:gd name="connsiteY367" fmla="*/ 592456 h 868681"/>
                <a:gd name="connsiteX368" fmla="*/ 639445 w 1219200"/>
                <a:gd name="connsiteY368" fmla="*/ 633731 h 868681"/>
                <a:gd name="connsiteX369" fmla="*/ 639445 w 1219200"/>
                <a:gd name="connsiteY369" fmla="*/ 684531 h 868681"/>
                <a:gd name="connsiteX370" fmla="*/ 617220 w 1219200"/>
                <a:gd name="connsiteY370" fmla="*/ 684531 h 868681"/>
                <a:gd name="connsiteX371" fmla="*/ 617220 w 1219200"/>
                <a:gd name="connsiteY371" fmla="*/ 635636 h 868681"/>
                <a:gd name="connsiteX372" fmla="*/ 601980 w 1219200"/>
                <a:gd name="connsiteY372" fmla="*/ 614681 h 868681"/>
                <a:gd name="connsiteX373" fmla="*/ 586739 w 1219200"/>
                <a:gd name="connsiteY373" fmla="*/ 635001 h 868681"/>
                <a:gd name="connsiteX374" fmla="*/ 586739 w 1219200"/>
                <a:gd name="connsiteY374" fmla="*/ 684531 h 868681"/>
                <a:gd name="connsiteX375" fmla="*/ 564515 w 1219200"/>
                <a:gd name="connsiteY375" fmla="*/ 684531 h 868681"/>
                <a:gd name="connsiteX376" fmla="*/ 564515 w 1219200"/>
                <a:gd name="connsiteY376" fmla="*/ 570866 h 868681"/>
                <a:gd name="connsiteX377" fmla="*/ 529590 w 1219200"/>
                <a:gd name="connsiteY377" fmla="*/ 559436 h 868681"/>
                <a:gd name="connsiteX378" fmla="*/ 529590 w 1219200"/>
                <a:gd name="connsiteY378" fmla="*/ 594361 h 868681"/>
                <a:gd name="connsiteX379" fmla="*/ 550545 w 1219200"/>
                <a:gd name="connsiteY379" fmla="*/ 594361 h 868681"/>
                <a:gd name="connsiteX380" fmla="*/ 550545 w 1219200"/>
                <a:gd name="connsiteY380" fmla="*/ 615951 h 868681"/>
                <a:gd name="connsiteX381" fmla="*/ 529590 w 1219200"/>
                <a:gd name="connsiteY381" fmla="*/ 615951 h 868681"/>
                <a:gd name="connsiteX382" fmla="*/ 529590 w 1219200"/>
                <a:gd name="connsiteY382" fmla="*/ 654051 h 868681"/>
                <a:gd name="connsiteX383" fmla="*/ 538480 w 1219200"/>
                <a:gd name="connsiteY383" fmla="*/ 664846 h 868681"/>
                <a:gd name="connsiteX384" fmla="*/ 553084 w 1219200"/>
                <a:gd name="connsiteY384" fmla="*/ 658496 h 868681"/>
                <a:gd name="connsiteX385" fmla="*/ 549909 w 1219200"/>
                <a:gd name="connsiteY385" fmla="*/ 681356 h 868681"/>
                <a:gd name="connsiteX386" fmla="*/ 531495 w 1219200"/>
                <a:gd name="connsiteY386" fmla="*/ 686436 h 868681"/>
                <a:gd name="connsiteX387" fmla="*/ 507364 w 1219200"/>
                <a:gd name="connsiteY387" fmla="*/ 659766 h 868681"/>
                <a:gd name="connsiteX388" fmla="*/ 507364 w 1219200"/>
                <a:gd name="connsiteY388" fmla="*/ 615951 h 868681"/>
                <a:gd name="connsiteX389" fmla="*/ 491489 w 1219200"/>
                <a:gd name="connsiteY389" fmla="*/ 615951 h 868681"/>
                <a:gd name="connsiteX390" fmla="*/ 491489 w 1219200"/>
                <a:gd name="connsiteY390" fmla="*/ 594361 h 868681"/>
                <a:gd name="connsiteX391" fmla="*/ 507364 w 1219200"/>
                <a:gd name="connsiteY391" fmla="*/ 594361 h 868681"/>
                <a:gd name="connsiteX392" fmla="*/ 507364 w 1219200"/>
                <a:gd name="connsiteY392" fmla="*/ 570866 h 868681"/>
                <a:gd name="connsiteX393" fmla="*/ 128269 w 1219200"/>
                <a:gd name="connsiteY393" fmla="*/ 559436 h 868681"/>
                <a:gd name="connsiteX394" fmla="*/ 128269 w 1219200"/>
                <a:gd name="connsiteY394" fmla="*/ 600711 h 868681"/>
                <a:gd name="connsiteX395" fmla="*/ 149224 w 1219200"/>
                <a:gd name="connsiteY395" fmla="*/ 592456 h 868681"/>
                <a:gd name="connsiteX396" fmla="*/ 180974 w 1219200"/>
                <a:gd name="connsiteY396" fmla="*/ 633731 h 868681"/>
                <a:gd name="connsiteX397" fmla="*/ 180974 w 1219200"/>
                <a:gd name="connsiteY397" fmla="*/ 684531 h 868681"/>
                <a:gd name="connsiteX398" fmla="*/ 158750 w 1219200"/>
                <a:gd name="connsiteY398" fmla="*/ 684531 h 868681"/>
                <a:gd name="connsiteX399" fmla="*/ 158750 w 1219200"/>
                <a:gd name="connsiteY399" fmla="*/ 635636 h 868681"/>
                <a:gd name="connsiteX400" fmla="*/ 143510 w 1219200"/>
                <a:gd name="connsiteY400" fmla="*/ 614681 h 868681"/>
                <a:gd name="connsiteX401" fmla="*/ 128269 w 1219200"/>
                <a:gd name="connsiteY401" fmla="*/ 635001 h 868681"/>
                <a:gd name="connsiteX402" fmla="*/ 128269 w 1219200"/>
                <a:gd name="connsiteY402" fmla="*/ 684531 h 868681"/>
                <a:gd name="connsiteX403" fmla="*/ 106045 w 1219200"/>
                <a:gd name="connsiteY403" fmla="*/ 684531 h 868681"/>
                <a:gd name="connsiteX404" fmla="*/ 106045 w 1219200"/>
                <a:gd name="connsiteY404" fmla="*/ 570866 h 868681"/>
                <a:gd name="connsiteX405" fmla="*/ 269875 w 1219200"/>
                <a:gd name="connsiteY405" fmla="*/ 635 h 868681"/>
                <a:gd name="connsiteX406" fmla="*/ 501015 w 1219200"/>
                <a:gd name="connsiteY406" fmla="*/ 635 h 868681"/>
                <a:gd name="connsiteX407" fmla="*/ 554989 w 1219200"/>
                <a:gd name="connsiteY407" fmla="*/ 94615 h 868681"/>
                <a:gd name="connsiteX408" fmla="*/ 391795 w 1219200"/>
                <a:gd name="connsiteY408" fmla="*/ 94615 h 868681"/>
                <a:gd name="connsiteX409" fmla="*/ 391795 w 1219200"/>
                <a:gd name="connsiteY409" fmla="*/ 161925 h 868681"/>
                <a:gd name="connsiteX410" fmla="*/ 539114 w 1219200"/>
                <a:gd name="connsiteY410" fmla="*/ 161925 h 868681"/>
                <a:gd name="connsiteX411" fmla="*/ 539114 w 1219200"/>
                <a:gd name="connsiteY411" fmla="*/ 247650 h 868681"/>
                <a:gd name="connsiteX412" fmla="*/ 391795 w 1219200"/>
                <a:gd name="connsiteY412" fmla="*/ 247650 h 868681"/>
                <a:gd name="connsiteX413" fmla="*/ 391795 w 1219200"/>
                <a:gd name="connsiteY413" fmla="*/ 314325 h 868681"/>
                <a:gd name="connsiteX414" fmla="*/ 595629 w 1219200"/>
                <a:gd name="connsiteY414" fmla="*/ 314325 h 868681"/>
                <a:gd name="connsiteX415" fmla="*/ 595629 w 1219200"/>
                <a:gd name="connsiteY415" fmla="*/ 408305 h 868681"/>
                <a:gd name="connsiteX416" fmla="*/ 269875 w 1219200"/>
                <a:gd name="connsiteY416" fmla="*/ 408305 h 868681"/>
                <a:gd name="connsiteX417" fmla="*/ 539114 w 1219200"/>
                <a:gd name="connsiteY417" fmla="*/ 0 h 868681"/>
                <a:gd name="connsiteX418" fmla="*/ 674370 w 1219200"/>
                <a:gd name="connsiteY418" fmla="*/ 0 h 868681"/>
                <a:gd name="connsiteX419" fmla="*/ 743584 w 1219200"/>
                <a:gd name="connsiteY419" fmla="*/ 132715 h 868681"/>
                <a:gd name="connsiteX420" fmla="*/ 812799 w 1219200"/>
                <a:gd name="connsiteY420" fmla="*/ 0 h 868681"/>
                <a:gd name="connsiteX421" fmla="*/ 946150 w 1219200"/>
                <a:gd name="connsiteY421" fmla="*/ 0 h 868681"/>
                <a:gd name="connsiteX422" fmla="*/ 803275 w 1219200"/>
                <a:gd name="connsiteY422" fmla="*/ 246380 h 868681"/>
                <a:gd name="connsiteX423" fmla="*/ 803275 w 1219200"/>
                <a:gd name="connsiteY423" fmla="*/ 407670 h 868681"/>
                <a:gd name="connsiteX424" fmla="*/ 681355 w 1219200"/>
                <a:gd name="connsiteY424" fmla="*/ 407670 h 868681"/>
                <a:gd name="connsiteX425" fmla="*/ 681355 w 1219200"/>
                <a:gd name="connsiteY425" fmla="*/ 246380 h 86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</a:cxnLst>
              <a:rect l="l" t="t" r="r" b="b"/>
              <a:pathLst>
                <a:path w="1219200" h="868681">
                  <a:moveTo>
                    <a:pt x="245110" y="839471"/>
                  </a:moveTo>
                  <a:lnTo>
                    <a:pt x="246379" y="839471"/>
                  </a:lnTo>
                  <a:lnTo>
                    <a:pt x="245041" y="839979"/>
                  </a:lnTo>
                  <a:close/>
                  <a:moveTo>
                    <a:pt x="522605" y="796926"/>
                  </a:moveTo>
                  <a:cubicBezTo>
                    <a:pt x="509905" y="796926"/>
                    <a:pt x="504189" y="807721"/>
                    <a:pt x="504189" y="821691"/>
                  </a:cubicBezTo>
                  <a:cubicBezTo>
                    <a:pt x="504189" y="831216"/>
                    <a:pt x="508000" y="845821"/>
                    <a:pt x="522605" y="845821"/>
                  </a:cubicBezTo>
                  <a:cubicBezTo>
                    <a:pt x="537845" y="845821"/>
                    <a:pt x="541019" y="831851"/>
                    <a:pt x="541019" y="821691"/>
                  </a:cubicBezTo>
                  <a:cubicBezTo>
                    <a:pt x="541019" y="807721"/>
                    <a:pt x="535305" y="796926"/>
                    <a:pt x="522605" y="796926"/>
                  </a:cubicBezTo>
                  <a:close/>
                  <a:moveTo>
                    <a:pt x="817245" y="796291"/>
                  </a:moveTo>
                  <a:cubicBezTo>
                    <a:pt x="803909" y="796291"/>
                    <a:pt x="800735" y="807086"/>
                    <a:pt x="800735" y="819786"/>
                  </a:cubicBezTo>
                  <a:cubicBezTo>
                    <a:pt x="800735" y="834391"/>
                    <a:pt x="805180" y="846456"/>
                    <a:pt x="817879" y="846456"/>
                  </a:cubicBezTo>
                  <a:cubicBezTo>
                    <a:pt x="824230" y="846456"/>
                    <a:pt x="828674" y="843281"/>
                    <a:pt x="833754" y="838836"/>
                  </a:cubicBezTo>
                  <a:lnTo>
                    <a:pt x="833754" y="838201"/>
                  </a:lnTo>
                  <a:lnTo>
                    <a:pt x="833754" y="803911"/>
                  </a:lnTo>
                  <a:cubicBezTo>
                    <a:pt x="828674" y="798831"/>
                    <a:pt x="824230" y="796291"/>
                    <a:pt x="817245" y="796291"/>
                  </a:cubicBezTo>
                  <a:close/>
                  <a:moveTo>
                    <a:pt x="1179195" y="794386"/>
                  </a:moveTo>
                  <a:cubicBezTo>
                    <a:pt x="1168400" y="794386"/>
                    <a:pt x="1163954" y="803911"/>
                    <a:pt x="1163320" y="811531"/>
                  </a:cubicBezTo>
                  <a:lnTo>
                    <a:pt x="1163954" y="811531"/>
                  </a:lnTo>
                  <a:lnTo>
                    <a:pt x="1195704" y="811531"/>
                  </a:lnTo>
                  <a:cubicBezTo>
                    <a:pt x="1195070" y="801371"/>
                    <a:pt x="1188720" y="794386"/>
                    <a:pt x="1179195" y="794386"/>
                  </a:cubicBezTo>
                  <a:close/>
                  <a:moveTo>
                    <a:pt x="909320" y="794386"/>
                  </a:moveTo>
                  <a:cubicBezTo>
                    <a:pt x="898525" y="794386"/>
                    <a:pt x="894079" y="803911"/>
                    <a:pt x="893445" y="811531"/>
                  </a:cubicBezTo>
                  <a:lnTo>
                    <a:pt x="894079" y="811531"/>
                  </a:lnTo>
                  <a:lnTo>
                    <a:pt x="925829" y="811531"/>
                  </a:lnTo>
                  <a:cubicBezTo>
                    <a:pt x="925195" y="801371"/>
                    <a:pt x="918845" y="794386"/>
                    <a:pt x="909320" y="794386"/>
                  </a:cubicBezTo>
                  <a:close/>
                  <a:moveTo>
                    <a:pt x="737870" y="775971"/>
                  </a:moveTo>
                  <a:lnTo>
                    <a:pt x="761364" y="775971"/>
                  </a:lnTo>
                  <a:lnTo>
                    <a:pt x="761364" y="866141"/>
                  </a:lnTo>
                  <a:lnTo>
                    <a:pt x="737870" y="866141"/>
                  </a:lnTo>
                  <a:close/>
                  <a:moveTo>
                    <a:pt x="143510" y="775971"/>
                  </a:moveTo>
                  <a:lnTo>
                    <a:pt x="167004" y="775971"/>
                  </a:lnTo>
                  <a:lnTo>
                    <a:pt x="167004" y="866141"/>
                  </a:lnTo>
                  <a:lnTo>
                    <a:pt x="143510" y="866141"/>
                  </a:lnTo>
                  <a:close/>
                  <a:moveTo>
                    <a:pt x="635" y="775971"/>
                  </a:moveTo>
                  <a:lnTo>
                    <a:pt x="26670" y="775971"/>
                  </a:lnTo>
                  <a:lnTo>
                    <a:pt x="40004" y="828041"/>
                  </a:lnTo>
                  <a:lnTo>
                    <a:pt x="55245" y="775971"/>
                  </a:lnTo>
                  <a:lnTo>
                    <a:pt x="76200" y="775971"/>
                  </a:lnTo>
                  <a:lnTo>
                    <a:pt x="91439" y="828041"/>
                  </a:lnTo>
                  <a:lnTo>
                    <a:pt x="105409" y="775971"/>
                  </a:lnTo>
                  <a:lnTo>
                    <a:pt x="130810" y="775971"/>
                  </a:lnTo>
                  <a:lnTo>
                    <a:pt x="102235" y="866141"/>
                  </a:lnTo>
                  <a:lnTo>
                    <a:pt x="80644" y="866141"/>
                  </a:lnTo>
                  <a:lnTo>
                    <a:pt x="65405" y="811531"/>
                  </a:lnTo>
                  <a:lnTo>
                    <a:pt x="50165" y="866141"/>
                  </a:lnTo>
                  <a:lnTo>
                    <a:pt x="28575" y="866141"/>
                  </a:lnTo>
                  <a:close/>
                  <a:moveTo>
                    <a:pt x="1181099" y="774066"/>
                  </a:moveTo>
                  <a:cubicBezTo>
                    <a:pt x="1204595" y="774066"/>
                    <a:pt x="1219200" y="795021"/>
                    <a:pt x="1219200" y="821056"/>
                  </a:cubicBezTo>
                  <a:lnTo>
                    <a:pt x="1218564" y="821056"/>
                  </a:lnTo>
                  <a:cubicBezTo>
                    <a:pt x="1218564" y="821056"/>
                    <a:pt x="1218564" y="827406"/>
                    <a:pt x="1218564" y="828676"/>
                  </a:cubicBezTo>
                  <a:lnTo>
                    <a:pt x="1163954" y="828676"/>
                  </a:lnTo>
                  <a:cubicBezTo>
                    <a:pt x="1165224" y="841376"/>
                    <a:pt x="1173480" y="846456"/>
                    <a:pt x="1183004" y="846456"/>
                  </a:cubicBezTo>
                  <a:cubicBezTo>
                    <a:pt x="1188720" y="846456"/>
                    <a:pt x="1193799" y="844551"/>
                    <a:pt x="1198879" y="840106"/>
                  </a:cubicBezTo>
                  <a:lnTo>
                    <a:pt x="1214754" y="853441"/>
                  </a:lnTo>
                  <a:cubicBezTo>
                    <a:pt x="1206500" y="864236"/>
                    <a:pt x="1193799" y="868046"/>
                    <a:pt x="1182370" y="868046"/>
                  </a:cubicBezTo>
                  <a:cubicBezTo>
                    <a:pt x="1156335" y="868046"/>
                    <a:pt x="1141095" y="847726"/>
                    <a:pt x="1141095" y="821056"/>
                  </a:cubicBezTo>
                  <a:cubicBezTo>
                    <a:pt x="1141095" y="792481"/>
                    <a:pt x="1158875" y="774066"/>
                    <a:pt x="1181099" y="774066"/>
                  </a:cubicBezTo>
                  <a:close/>
                  <a:moveTo>
                    <a:pt x="1097915" y="774066"/>
                  </a:moveTo>
                  <a:cubicBezTo>
                    <a:pt x="1113790" y="774066"/>
                    <a:pt x="1125220" y="781051"/>
                    <a:pt x="1133474" y="793751"/>
                  </a:cubicBezTo>
                  <a:lnTo>
                    <a:pt x="1118235" y="808991"/>
                  </a:lnTo>
                  <a:cubicBezTo>
                    <a:pt x="1113155" y="802006"/>
                    <a:pt x="1107439" y="796291"/>
                    <a:pt x="1097915" y="796291"/>
                  </a:cubicBezTo>
                  <a:cubicBezTo>
                    <a:pt x="1085215" y="796291"/>
                    <a:pt x="1078864" y="807086"/>
                    <a:pt x="1078864" y="820421"/>
                  </a:cubicBezTo>
                  <a:cubicBezTo>
                    <a:pt x="1078864" y="833121"/>
                    <a:pt x="1084579" y="845186"/>
                    <a:pt x="1097915" y="845186"/>
                  </a:cubicBezTo>
                  <a:cubicBezTo>
                    <a:pt x="1106170" y="845186"/>
                    <a:pt x="1113155" y="840741"/>
                    <a:pt x="1118235" y="833756"/>
                  </a:cubicBezTo>
                  <a:lnTo>
                    <a:pt x="1118870" y="834391"/>
                  </a:lnTo>
                  <a:lnTo>
                    <a:pt x="1133474" y="848361"/>
                  </a:lnTo>
                  <a:cubicBezTo>
                    <a:pt x="1125855" y="857886"/>
                    <a:pt x="1115060" y="868046"/>
                    <a:pt x="1097280" y="868046"/>
                  </a:cubicBezTo>
                  <a:cubicBezTo>
                    <a:pt x="1072515" y="868046"/>
                    <a:pt x="1054735" y="848361"/>
                    <a:pt x="1054735" y="821056"/>
                  </a:cubicBezTo>
                  <a:cubicBezTo>
                    <a:pt x="1054735" y="796291"/>
                    <a:pt x="1069974" y="774066"/>
                    <a:pt x="1097915" y="774066"/>
                  </a:cubicBezTo>
                  <a:close/>
                  <a:moveTo>
                    <a:pt x="1009015" y="774066"/>
                  </a:moveTo>
                  <a:cubicBezTo>
                    <a:pt x="1033144" y="774066"/>
                    <a:pt x="1041400" y="793116"/>
                    <a:pt x="1041400" y="815341"/>
                  </a:cubicBezTo>
                  <a:lnTo>
                    <a:pt x="1041400" y="866141"/>
                  </a:lnTo>
                  <a:lnTo>
                    <a:pt x="1017905" y="866141"/>
                  </a:lnTo>
                  <a:lnTo>
                    <a:pt x="1017905" y="817246"/>
                  </a:lnTo>
                  <a:cubicBezTo>
                    <a:pt x="1017905" y="804546"/>
                    <a:pt x="1014730" y="796291"/>
                    <a:pt x="1002665" y="796291"/>
                  </a:cubicBezTo>
                  <a:cubicBezTo>
                    <a:pt x="990599" y="796291"/>
                    <a:pt x="986790" y="803276"/>
                    <a:pt x="986790" y="816611"/>
                  </a:cubicBezTo>
                  <a:lnTo>
                    <a:pt x="986790" y="866141"/>
                  </a:lnTo>
                  <a:lnTo>
                    <a:pt x="963295" y="866141"/>
                  </a:lnTo>
                  <a:lnTo>
                    <a:pt x="963295" y="775971"/>
                  </a:lnTo>
                  <a:lnTo>
                    <a:pt x="986790" y="775971"/>
                  </a:lnTo>
                  <a:lnTo>
                    <a:pt x="986790" y="782321"/>
                  </a:lnTo>
                  <a:cubicBezTo>
                    <a:pt x="991870" y="777241"/>
                    <a:pt x="998855" y="774066"/>
                    <a:pt x="1009015" y="774066"/>
                  </a:cubicBezTo>
                  <a:close/>
                  <a:moveTo>
                    <a:pt x="911224" y="774066"/>
                  </a:moveTo>
                  <a:cubicBezTo>
                    <a:pt x="934720" y="774066"/>
                    <a:pt x="949325" y="795021"/>
                    <a:pt x="949325" y="821056"/>
                  </a:cubicBezTo>
                  <a:lnTo>
                    <a:pt x="948689" y="821056"/>
                  </a:lnTo>
                  <a:cubicBezTo>
                    <a:pt x="948689" y="821056"/>
                    <a:pt x="948689" y="827406"/>
                    <a:pt x="948689" y="828676"/>
                  </a:cubicBezTo>
                  <a:lnTo>
                    <a:pt x="894079" y="828676"/>
                  </a:lnTo>
                  <a:cubicBezTo>
                    <a:pt x="895349" y="841376"/>
                    <a:pt x="903605" y="846456"/>
                    <a:pt x="913129" y="846456"/>
                  </a:cubicBezTo>
                  <a:cubicBezTo>
                    <a:pt x="918845" y="846456"/>
                    <a:pt x="923924" y="844551"/>
                    <a:pt x="929004" y="840106"/>
                  </a:cubicBezTo>
                  <a:lnTo>
                    <a:pt x="944879" y="853441"/>
                  </a:lnTo>
                  <a:cubicBezTo>
                    <a:pt x="936625" y="864236"/>
                    <a:pt x="923924" y="868046"/>
                    <a:pt x="912495" y="868046"/>
                  </a:cubicBezTo>
                  <a:cubicBezTo>
                    <a:pt x="886459" y="868046"/>
                    <a:pt x="871220" y="847726"/>
                    <a:pt x="871220" y="821056"/>
                  </a:cubicBezTo>
                  <a:cubicBezTo>
                    <a:pt x="871220" y="792481"/>
                    <a:pt x="889000" y="774066"/>
                    <a:pt x="911224" y="774066"/>
                  </a:cubicBezTo>
                  <a:close/>
                  <a:moveTo>
                    <a:pt x="623570" y="774066"/>
                  </a:moveTo>
                  <a:cubicBezTo>
                    <a:pt x="647700" y="774066"/>
                    <a:pt x="655954" y="793116"/>
                    <a:pt x="655954" y="815341"/>
                  </a:cubicBezTo>
                  <a:lnTo>
                    <a:pt x="655954" y="866141"/>
                  </a:lnTo>
                  <a:lnTo>
                    <a:pt x="632459" y="866141"/>
                  </a:lnTo>
                  <a:lnTo>
                    <a:pt x="632459" y="817246"/>
                  </a:lnTo>
                  <a:cubicBezTo>
                    <a:pt x="632459" y="804546"/>
                    <a:pt x="629284" y="796291"/>
                    <a:pt x="617220" y="796291"/>
                  </a:cubicBezTo>
                  <a:cubicBezTo>
                    <a:pt x="605155" y="796291"/>
                    <a:pt x="601345" y="803276"/>
                    <a:pt x="601345" y="816611"/>
                  </a:cubicBezTo>
                  <a:lnTo>
                    <a:pt x="601345" y="866141"/>
                  </a:lnTo>
                  <a:lnTo>
                    <a:pt x="577849" y="866141"/>
                  </a:lnTo>
                  <a:lnTo>
                    <a:pt x="577849" y="775971"/>
                  </a:lnTo>
                  <a:lnTo>
                    <a:pt x="601345" y="775971"/>
                  </a:lnTo>
                  <a:lnTo>
                    <a:pt x="601345" y="782321"/>
                  </a:lnTo>
                  <a:cubicBezTo>
                    <a:pt x="606424" y="777241"/>
                    <a:pt x="613409" y="774066"/>
                    <a:pt x="623570" y="774066"/>
                  </a:cubicBezTo>
                  <a:close/>
                  <a:moveTo>
                    <a:pt x="522605" y="774066"/>
                  </a:moveTo>
                  <a:cubicBezTo>
                    <a:pt x="548004" y="774066"/>
                    <a:pt x="564515" y="793116"/>
                    <a:pt x="564515" y="821056"/>
                  </a:cubicBezTo>
                  <a:cubicBezTo>
                    <a:pt x="564515" y="848996"/>
                    <a:pt x="546735" y="868046"/>
                    <a:pt x="522605" y="868046"/>
                  </a:cubicBezTo>
                  <a:cubicBezTo>
                    <a:pt x="498474" y="868046"/>
                    <a:pt x="480695" y="848996"/>
                    <a:pt x="480695" y="821056"/>
                  </a:cubicBezTo>
                  <a:cubicBezTo>
                    <a:pt x="480695" y="794386"/>
                    <a:pt x="496570" y="774066"/>
                    <a:pt x="522605" y="774066"/>
                  </a:cubicBezTo>
                  <a:close/>
                  <a:moveTo>
                    <a:pt x="436879" y="774066"/>
                  </a:moveTo>
                  <a:cubicBezTo>
                    <a:pt x="452754" y="774066"/>
                    <a:pt x="464185" y="781051"/>
                    <a:pt x="472439" y="793751"/>
                  </a:cubicBezTo>
                  <a:lnTo>
                    <a:pt x="457200" y="808991"/>
                  </a:lnTo>
                  <a:cubicBezTo>
                    <a:pt x="452120" y="802006"/>
                    <a:pt x="446405" y="796291"/>
                    <a:pt x="436879" y="796291"/>
                  </a:cubicBezTo>
                  <a:cubicBezTo>
                    <a:pt x="424180" y="796291"/>
                    <a:pt x="417829" y="807086"/>
                    <a:pt x="417829" y="820421"/>
                  </a:cubicBezTo>
                  <a:cubicBezTo>
                    <a:pt x="417829" y="833121"/>
                    <a:pt x="423545" y="845186"/>
                    <a:pt x="436879" y="845186"/>
                  </a:cubicBezTo>
                  <a:cubicBezTo>
                    <a:pt x="445135" y="845186"/>
                    <a:pt x="452120" y="840741"/>
                    <a:pt x="457200" y="833756"/>
                  </a:cubicBezTo>
                  <a:lnTo>
                    <a:pt x="457834" y="834391"/>
                  </a:lnTo>
                  <a:lnTo>
                    <a:pt x="472439" y="848361"/>
                  </a:lnTo>
                  <a:cubicBezTo>
                    <a:pt x="464820" y="857886"/>
                    <a:pt x="454025" y="868046"/>
                    <a:pt x="436245" y="868046"/>
                  </a:cubicBezTo>
                  <a:cubicBezTo>
                    <a:pt x="411480" y="868046"/>
                    <a:pt x="393700" y="848361"/>
                    <a:pt x="393700" y="821056"/>
                  </a:cubicBezTo>
                  <a:cubicBezTo>
                    <a:pt x="393700" y="796291"/>
                    <a:pt x="408939" y="774066"/>
                    <a:pt x="436879" y="774066"/>
                  </a:cubicBezTo>
                  <a:close/>
                  <a:moveTo>
                    <a:pt x="219075" y="742316"/>
                  </a:moveTo>
                  <a:lnTo>
                    <a:pt x="219075" y="777241"/>
                  </a:lnTo>
                  <a:lnTo>
                    <a:pt x="245110" y="777241"/>
                  </a:lnTo>
                  <a:lnTo>
                    <a:pt x="245110" y="798831"/>
                  </a:lnTo>
                  <a:lnTo>
                    <a:pt x="219075" y="798831"/>
                  </a:lnTo>
                  <a:lnTo>
                    <a:pt x="219075" y="835661"/>
                  </a:lnTo>
                  <a:cubicBezTo>
                    <a:pt x="219075" y="843916"/>
                    <a:pt x="222250" y="846456"/>
                    <a:pt x="227965" y="846456"/>
                  </a:cubicBezTo>
                  <a:lnTo>
                    <a:pt x="245041" y="839979"/>
                  </a:lnTo>
                  <a:lnTo>
                    <a:pt x="241935" y="862966"/>
                  </a:lnTo>
                  <a:cubicBezTo>
                    <a:pt x="236855" y="866776"/>
                    <a:pt x="225424" y="868681"/>
                    <a:pt x="219709" y="868681"/>
                  </a:cubicBezTo>
                  <a:cubicBezTo>
                    <a:pt x="205739" y="868681"/>
                    <a:pt x="195579" y="857251"/>
                    <a:pt x="195579" y="842011"/>
                  </a:cubicBezTo>
                  <a:lnTo>
                    <a:pt x="195579" y="798831"/>
                  </a:lnTo>
                  <a:lnTo>
                    <a:pt x="179704" y="798831"/>
                  </a:lnTo>
                  <a:lnTo>
                    <a:pt x="179704" y="777241"/>
                  </a:lnTo>
                  <a:lnTo>
                    <a:pt x="195579" y="777241"/>
                  </a:lnTo>
                  <a:lnTo>
                    <a:pt x="195579" y="753746"/>
                  </a:lnTo>
                  <a:close/>
                  <a:moveTo>
                    <a:pt x="749935" y="741681"/>
                  </a:moveTo>
                  <a:cubicBezTo>
                    <a:pt x="757555" y="741681"/>
                    <a:pt x="763269" y="747396"/>
                    <a:pt x="763269" y="755016"/>
                  </a:cubicBezTo>
                  <a:cubicBezTo>
                    <a:pt x="763269" y="762636"/>
                    <a:pt x="757555" y="768351"/>
                    <a:pt x="749935" y="768351"/>
                  </a:cubicBezTo>
                  <a:cubicBezTo>
                    <a:pt x="742314" y="768351"/>
                    <a:pt x="736599" y="762636"/>
                    <a:pt x="736599" y="755016"/>
                  </a:cubicBezTo>
                  <a:cubicBezTo>
                    <a:pt x="736599" y="747396"/>
                    <a:pt x="742314" y="741681"/>
                    <a:pt x="749935" y="741681"/>
                  </a:cubicBezTo>
                  <a:close/>
                  <a:moveTo>
                    <a:pt x="154939" y="741681"/>
                  </a:moveTo>
                  <a:cubicBezTo>
                    <a:pt x="162560" y="741681"/>
                    <a:pt x="168275" y="747396"/>
                    <a:pt x="168275" y="755016"/>
                  </a:cubicBezTo>
                  <a:cubicBezTo>
                    <a:pt x="168275" y="762636"/>
                    <a:pt x="162560" y="768351"/>
                    <a:pt x="154939" y="768351"/>
                  </a:cubicBezTo>
                  <a:cubicBezTo>
                    <a:pt x="147320" y="768351"/>
                    <a:pt x="141605" y="762636"/>
                    <a:pt x="141605" y="755016"/>
                  </a:cubicBezTo>
                  <a:cubicBezTo>
                    <a:pt x="141605" y="747396"/>
                    <a:pt x="147320" y="741681"/>
                    <a:pt x="154939" y="741681"/>
                  </a:cubicBezTo>
                  <a:close/>
                  <a:moveTo>
                    <a:pt x="856614" y="741046"/>
                  </a:moveTo>
                  <a:lnTo>
                    <a:pt x="856614" y="866141"/>
                  </a:lnTo>
                  <a:lnTo>
                    <a:pt x="833120" y="866141"/>
                  </a:lnTo>
                  <a:lnTo>
                    <a:pt x="833120" y="860426"/>
                  </a:lnTo>
                  <a:cubicBezTo>
                    <a:pt x="825500" y="866141"/>
                    <a:pt x="821055" y="868046"/>
                    <a:pt x="812799" y="868046"/>
                  </a:cubicBezTo>
                  <a:cubicBezTo>
                    <a:pt x="786765" y="868046"/>
                    <a:pt x="775970" y="845821"/>
                    <a:pt x="775970" y="820421"/>
                  </a:cubicBezTo>
                  <a:cubicBezTo>
                    <a:pt x="775970" y="793116"/>
                    <a:pt x="788670" y="774066"/>
                    <a:pt x="812165" y="774066"/>
                  </a:cubicBezTo>
                  <a:cubicBezTo>
                    <a:pt x="819784" y="774066"/>
                    <a:pt x="827405" y="775971"/>
                    <a:pt x="833120" y="781051"/>
                  </a:cubicBezTo>
                  <a:lnTo>
                    <a:pt x="833120" y="752476"/>
                  </a:lnTo>
                  <a:close/>
                  <a:moveTo>
                    <a:pt x="707390" y="741046"/>
                  </a:moveTo>
                  <a:cubicBezTo>
                    <a:pt x="712470" y="741046"/>
                    <a:pt x="719454" y="741046"/>
                    <a:pt x="724534" y="743586"/>
                  </a:cubicBezTo>
                  <a:lnTo>
                    <a:pt x="724534" y="744221"/>
                  </a:lnTo>
                  <a:lnTo>
                    <a:pt x="724534" y="762636"/>
                  </a:lnTo>
                  <a:cubicBezTo>
                    <a:pt x="721360" y="761366"/>
                    <a:pt x="716280" y="760731"/>
                    <a:pt x="713105" y="760731"/>
                  </a:cubicBezTo>
                  <a:cubicBezTo>
                    <a:pt x="706120" y="760731"/>
                    <a:pt x="703579" y="762636"/>
                    <a:pt x="703579" y="768351"/>
                  </a:cubicBezTo>
                  <a:lnTo>
                    <a:pt x="703579" y="775336"/>
                  </a:lnTo>
                  <a:lnTo>
                    <a:pt x="722629" y="775336"/>
                  </a:lnTo>
                  <a:lnTo>
                    <a:pt x="722629" y="796926"/>
                  </a:lnTo>
                  <a:lnTo>
                    <a:pt x="703579" y="796926"/>
                  </a:lnTo>
                  <a:lnTo>
                    <a:pt x="703579" y="865506"/>
                  </a:lnTo>
                  <a:lnTo>
                    <a:pt x="680084" y="865506"/>
                  </a:lnTo>
                  <a:lnTo>
                    <a:pt x="680084" y="796926"/>
                  </a:lnTo>
                  <a:lnTo>
                    <a:pt x="667385" y="796926"/>
                  </a:lnTo>
                  <a:lnTo>
                    <a:pt x="667385" y="775336"/>
                  </a:lnTo>
                  <a:lnTo>
                    <a:pt x="680084" y="775336"/>
                  </a:lnTo>
                  <a:lnTo>
                    <a:pt x="680084" y="764541"/>
                  </a:lnTo>
                  <a:cubicBezTo>
                    <a:pt x="680084" y="748031"/>
                    <a:pt x="690879" y="741046"/>
                    <a:pt x="707390" y="741046"/>
                  </a:cubicBezTo>
                  <a:close/>
                  <a:moveTo>
                    <a:pt x="282575" y="741046"/>
                  </a:moveTo>
                  <a:lnTo>
                    <a:pt x="282575" y="782321"/>
                  </a:lnTo>
                  <a:cubicBezTo>
                    <a:pt x="287019" y="777241"/>
                    <a:pt x="295909" y="774066"/>
                    <a:pt x="304799" y="774066"/>
                  </a:cubicBezTo>
                  <a:cubicBezTo>
                    <a:pt x="328295" y="774066"/>
                    <a:pt x="336549" y="792481"/>
                    <a:pt x="336549" y="815341"/>
                  </a:cubicBezTo>
                  <a:lnTo>
                    <a:pt x="336549" y="866141"/>
                  </a:lnTo>
                  <a:lnTo>
                    <a:pt x="313689" y="866141"/>
                  </a:lnTo>
                  <a:lnTo>
                    <a:pt x="313689" y="817246"/>
                  </a:lnTo>
                  <a:cubicBezTo>
                    <a:pt x="313689" y="804546"/>
                    <a:pt x="310515" y="796291"/>
                    <a:pt x="298450" y="796291"/>
                  </a:cubicBezTo>
                  <a:cubicBezTo>
                    <a:pt x="286385" y="796291"/>
                    <a:pt x="282575" y="803276"/>
                    <a:pt x="282575" y="816611"/>
                  </a:cubicBezTo>
                  <a:lnTo>
                    <a:pt x="282575" y="866141"/>
                  </a:lnTo>
                  <a:lnTo>
                    <a:pt x="259079" y="866141"/>
                  </a:lnTo>
                  <a:lnTo>
                    <a:pt x="259079" y="752476"/>
                  </a:lnTo>
                  <a:close/>
                  <a:moveTo>
                    <a:pt x="92709" y="648336"/>
                  </a:moveTo>
                  <a:lnTo>
                    <a:pt x="92709" y="649606"/>
                  </a:lnTo>
                  <a:lnTo>
                    <a:pt x="92427" y="648959"/>
                  </a:lnTo>
                  <a:close/>
                  <a:moveTo>
                    <a:pt x="230504" y="643256"/>
                  </a:moveTo>
                  <a:cubicBezTo>
                    <a:pt x="220345" y="643256"/>
                    <a:pt x="215900" y="647701"/>
                    <a:pt x="215900" y="654686"/>
                  </a:cubicBezTo>
                  <a:cubicBezTo>
                    <a:pt x="215900" y="661671"/>
                    <a:pt x="220345" y="667386"/>
                    <a:pt x="228599" y="667386"/>
                  </a:cubicBezTo>
                  <a:cubicBezTo>
                    <a:pt x="233045" y="667386"/>
                    <a:pt x="240665" y="666116"/>
                    <a:pt x="245745" y="658496"/>
                  </a:cubicBezTo>
                  <a:lnTo>
                    <a:pt x="245745" y="647066"/>
                  </a:lnTo>
                  <a:cubicBezTo>
                    <a:pt x="241299" y="643891"/>
                    <a:pt x="234950" y="643256"/>
                    <a:pt x="230504" y="643256"/>
                  </a:cubicBezTo>
                  <a:close/>
                  <a:moveTo>
                    <a:pt x="321310" y="614046"/>
                  </a:moveTo>
                  <a:cubicBezTo>
                    <a:pt x="314959" y="614046"/>
                    <a:pt x="309879" y="617221"/>
                    <a:pt x="306704" y="622301"/>
                  </a:cubicBezTo>
                  <a:lnTo>
                    <a:pt x="306704" y="656591"/>
                  </a:lnTo>
                  <a:cubicBezTo>
                    <a:pt x="310515" y="661671"/>
                    <a:pt x="316230" y="664846"/>
                    <a:pt x="323215" y="664846"/>
                  </a:cubicBezTo>
                  <a:cubicBezTo>
                    <a:pt x="335915" y="664846"/>
                    <a:pt x="339090" y="653416"/>
                    <a:pt x="339090" y="640716"/>
                  </a:cubicBezTo>
                  <a:lnTo>
                    <a:pt x="338454" y="640716"/>
                  </a:lnTo>
                  <a:cubicBezTo>
                    <a:pt x="338454" y="627381"/>
                    <a:pt x="335280" y="614046"/>
                    <a:pt x="321310" y="614046"/>
                  </a:cubicBezTo>
                  <a:close/>
                  <a:moveTo>
                    <a:pt x="1179195" y="612776"/>
                  </a:moveTo>
                  <a:cubicBezTo>
                    <a:pt x="1168400" y="612776"/>
                    <a:pt x="1163954" y="622301"/>
                    <a:pt x="1163320" y="629921"/>
                  </a:cubicBezTo>
                  <a:lnTo>
                    <a:pt x="1163954" y="629921"/>
                  </a:lnTo>
                  <a:lnTo>
                    <a:pt x="1195704" y="629921"/>
                  </a:lnTo>
                  <a:cubicBezTo>
                    <a:pt x="1195070" y="619761"/>
                    <a:pt x="1188720" y="612776"/>
                    <a:pt x="1179195" y="612776"/>
                  </a:cubicBezTo>
                  <a:close/>
                  <a:moveTo>
                    <a:pt x="689610" y="612776"/>
                  </a:moveTo>
                  <a:cubicBezTo>
                    <a:pt x="678814" y="612776"/>
                    <a:pt x="674370" y="622301"/>
                    <a:pt x="673735" y="629921"/>
                  </a:cubicBezTo>
                  <a:lnTo>
                    <a:pt x="674370" y="629921"/>
                  </a:lnTo>
                  <a:lnTo>
                    <a:pt x="706120" y="629921"/>
                  </a:lnTo>
                  <a:cubicBezTo>
                    <a:pt x="705485" y="619761"/>
                    <a:pt x="699135" y="612776"/>
                    <a:pt x="689610" y="612776"/>
                  </a:cubicBezTo>
                  <a:close/>
                  <a:moveTo>
                    <a:pt x="410845" y="612776"/>
                  </a:moveTo>
                  <a:cubicBezTo>
                    <a:pt x="400685" y="612776"/>
                    <a:pt x="396239" y="622301"/>
                    <a:pt x="395605" y="629921"/>
                  </a:cubicBezTo>
                  <a:lnTo>
                    <a:pt x="427355" y="629921"/>
                  </a:lnTo>
                  <a:cubicBezTo>
                    <a:pt x="426084" y="619761"/>
                    <a:pt x="420370" y="612776"/>
                    <a:pt x="410845" y="612776"/>
                  </a:cubicBezTo>
                  <a:close/>
                  <a:moveTo>
                    <a:pt x="991870" y="594361"/>
                  </a:moveTo>
                  <a:lnTo>
                    <a:pt x="1014095" y="594361"/>
                  </a:lnTo>
                  <a:lnTo>
                    <a:pt x="1014095" y="643256"/>
                  </a:lnTo>
                  <a:cubicBezTo>
                    <a:pt x="1014095" y="655321"/>
                    <a:pt x="1016635" y="664846"/>
                    <a:pt x="1029334" y="664846"/>
                  </a:cubicBezTo>
                  <a:cubicBezTo>
                    <a:pt x="1042034" y="664846"/>
                    <a:pt x="1044575" y="655321"/>
                    <a:pt x="1044575" y="644526"/>
                  </a:cubicBezTo>
                  <a:lnTo>
                    <a:pt x="1044575" y="594996"/>
                  </a:lnTo>
                  <a:lnTo>
                    <a:pt x="1066799" y="594996"/>
                  </a:lnTo>
                  <a:lnTo>
                    <a:pt x="1066799" y="684531"/>
                  </a:lnTo>
                  <a:lnTo>
                    <a:pt x="1044575" y="684531"/>
                  </a:lnTo>
                  <a:lnTo>
                    <a:pt x="1044575" y="678181"/>
                  </a:lnTo>
                  <a:cubicBezTo>
                    <a:pt x="1039495" y="683896"/>
                    <a:pt x="1031875" y="686436"/>
                    <a:pt x="1023620" y="686436"/>
                  </a:cubicBezTo>
                  <a:cubicBezTo>
                    <a:pt x="1000125" y="686436"/>
                    <a:pt x="991870" y="669926"/>
                    <a:pt x="991870" y="645161"/>
                  </a:cubicBezTo>
                  <a:close/>
                  <a:moveTo>
                    <a:pt x="836295" y="594361"/>
                  </a:moveTo>
                  <a:lnTo>
                    <a:pt x="858519" y="594361"/>
                  </a:lnTo>
                  <a:lnTo>
                    <a:pt x="858519" y="643256"/>
                  </a:lnTo>
                  <a:cubicBezTo>
                    <a:pt x="858519" y="655321"/>
                    <a:pt x="861060" y="664846"/>
                    <a:pt x="873760" y="664846"/>
                  </a:cubicBezTo>
                  <a:cubicBezTo>
                    <a:pt x="886459" y="664846"/>
                    <a:pt x="889000" y="655321"/>
                    <a:pt x="889000" y="644526"/>
                  </a:cubicBezTo>
                  <a:lnTo>
                    <a:pt x="889000" y="594996"/>
                  </a:lnTo>
                  <a:lnTo>
                    <a:pt x="911224" y="594996"/>
                  </a:lnTo>
                  <a:lnTo>
                    <a:pt x="911224" y="684531"/>
                  </a:lnTo>
                  <a:lnTo>
                    <a:pt x="889000" y="684531"/>
                  </a:lnTo>
                  <a:lnTo>
                    <a:pt x="889000" y="678181"/>
                  </a:lnTo>
                  <a:cubicBezTo>
                    <a:pt x="883920" y="683896"/>
                    <a:pt x="876299" y="686436"/>
                    <a:pt x="868045" y="686436"/>
                  </a:cubicBezTo>
                  <a:cubicBezTo>
                    <a:pt x="844549" y="686436"/>
                    <a:pt x="836295" y="669926"/>
                    <a:pt x="836295" y="645161"/>
                  </a:cubicBezTo>
                  <a:close/>
                  <a:moveTo>
                    <a:pt x="1181099" y="592456"/>
                  </a:moveTo>
                  <a:cubicBezTo>
                    <a:pt x="1204595" y="592456"/>
                    <a:pt x="1219200" y="613411"/>
                    <a:pt x="1219200" y="639446"/>
                  </a:cubicBezTo>
                  <a:lnTo>
                    <a:pt x="1218564" y="639446"/>
                  </a:lnTo>
                  <a:cubicBezTo>
                    <a:pt x="1218564" y="639446"/>
                    <a:pt x="1218564" y="645796"/>
                    <a:pt x="1218564" y="647066"/>
                  </a:cubicBezTo>
                  <a:lnTo>
                    <a:pt x="1163954" y="647066"/>
                  </a:lnTo>
                  <a:cubicBezTo>
                    <a:pt x="1165224" y="659766"/>
                    <a:pt x="1173480" y="664846"/>
                    <a:pt x="1183004" y="664846"/>
                  </a:cubicBezTo>
                  <a:cubicBezTo>
                    <a:pt x="1188720" y="664846"/>
                    <a:pt x="1193799" y="662941"/>
                    <a:pt x="1198879" y="658496"/>
                  </a:cubicBezTo>
                  <a:lnTo>
                    <a:pt x="1214754" y="671831"/>
                  </a:lnTo>
                  <a:cubicBezTo>
                    <a:pt x="1206500" y="682626"/>
                    <a:pt x="1193799" y="686436"/>
                    <a:pt x="1182370" y="686436"/>
                  </a:cubicBezTo>
                  <a:cubicBezTo>
                    <a:pt x="1156335" y="686436"/>
                    <a:pt x="1141095" y="666116"/>
                    <a:pt x="1141095" y="639446"/>
                  </a:cubicBezTo>
                  <a:cubicBezTo>
                    <a:pt x="1141095" y="610871"/>
                    <a:pt x="1158875" y="592456"/>
                    <a:pt x="1181099" y="592456"/>
                  </a:cubicBezTo>
                  <a:close/>
                  <a:moveTo>
                    <a:pt x="691515" y="592456"/>
                  </a:moveTo>
                  <a:cubicBezTo>
                    <a:pt x="715010" y="592456"/>
                    <a:pt x="729614" y="613411"/>
                    <a:pt x="729614" y="639446"/>
                  </a:cubicBezTo>
                  <a:lnTo>
                    <a:pt x="728980" y="639446"/>
                  </a:lnTo>
                  <a:cubicBezTo>
                    <a:pt x="728980" y="639446"/>
                    <a:pt x="728980" y="645796"/>
                    <a:pt x="728980" y="647066"/>
                  </a:cubicBezTo>
                  <a:lnTo>
                    <a:pt x="674370" y="647066"/>
                  </a:lnTo>
                  <a:cubicBezTo>
                    <a:pt x="675640" y="659766"/>
                    <a:pt x="683894" y="664846"/>
                    <a:pt x="693420" y="664846"/>
                  </a:cubicBezTo>
                  <a:cubicBezTo>
                    <a:pt x="699135" y="664846"/>
                    <a:pt x="704215" y="662941"/>
                    <a:pt x="709295" y="658496"/>
                  </a:cubicBezTo>
                  <a:lnTo>
                    <a:pt x="725170" y="671831"/>
                  </a:lnTo>
                  <a:cubicBezTo>
                    <a:pt x="716915" y="682626"/>
                    <a:pt x="704215" y="686436"/>
                    <a:pt x="692784" y="686436"/>
                  </a:cubicBezTo>
                  <a:cubicBezTo>
                    <a:pt x="666750" y="686436"/>
                    <a:pt x="651510" y="666116"/>
                    <a:pt x="651510" y="639446"/>
                  </a:cubicBezTo>
                  <a:cubicBezTo>
                    <a:pt x="651510" y="610871"/>
                    <a:pt x="669290" y="592456"/>
                    <a:pt x="691515" y="592456"/>
                  </a:cubicBezTo>
                  <a:close/>
                  <a:moveTo>
                    <a:pt x="412114" y="592456"/>
                  </a:moveTo>
                  <a:cubicBezTo>
                    <a:pt x="437515" y="592456"/>
                    <a:pt x="448310" y="615316"/>
                    <a:pt x="448310" y="639446"/>
                  </a:cubicBezTo>
                  <a:cubicBezTo>
                    <a:pt x="448310" y="639446"/>
                    <a:pt x="448310" y="645796"/>
                    <a:pt x="448310" y="647066"/>
                  </a:cubicBezTo>
                  <a:lnTo>
                    <a:pt x="395605" y="647066"/>
                  </a:lnTo>
                  <a:cubicBezTo>
                    <a:pt x="396875" y="659766"/>
                    <a:pt x="405129" y="664846"/>
                    <a:pt x="415290" y="664846"/>
                  </a:cubicBezTo>
                  <a:cubicBezTo>
                    <a:pt x="421004" y="664846"/>
                    <a:pt x="426084" y="662941"/>
                    <a:pt x="430530" y="658496"/>
                  </a:cubicBezTo>
                  <a:lnTo>
                    <a:pt x="446405" y="671831"/>
                  </a:lnTo>
                  <a:cubicBezTo>
                    <a:pt x="438784" y="681991"/>
                    <a:pt x="425450" y="686436"/>
                    <a:pt x="413385" y="686436"/>
                  </a:cubicBezTo>
                  <a:cubicBezTo>
                    <a:pt x="387349" y="686436"/>
                    <a:pt x="372110" y="666116"/>
                    <a:pt x="372110" y="640081"/>
                  </a:cubicBezTo>
                  <a:cubicBezTo>
                    <a:pt x="372110" y="614046"/>
                    <a:pt x="388620" y="592456"/>
                    <a:pt x="412114" y="592456"/>
                  </a:cubicBezTo>
                  <a:close/>
                  <a:moveTo>
                    <a:pt x="326390" y="592456"/>
                  </a:moveTo>
                  <a:cubicBezTo>
                    <a:pt x="350519" y="592456"/>
                    <a:pt x="361314" y="615316"/>
                    <a:pt x="361314" y="639446"/>
                  </a:cubicBezTo>
                  <a:cubicBezTo>
                    <a:pt x="361314" y="662306"/>
                    <a:pt x="351790" y="686436"/>
                    <a:pt x="326390" y="686436"/>
                  </a:cubicBezTo>
                  <a:cubicBezTo>
                    <a:pt x="316230" y="686436"/>
                    <a:pt x="310515" y="682626"/>
                    <a:pt x="306070" y="678816"/>
                  </a:cubicBezTo>
                  <a:lnTo>
                    <a:pt x="306070" y="706121"/>
                  </a:lnTo>
                  <a:lnTo>
                    <a:pt x="283845" y="717551"/>
                  </a:lnTo>
                  <a:lnTo>
                    <a:pt x="283845" y="594361"/>
                  </a:lnTo>
                  <a:lnTo>
                    <a:pt x="306070" y="594361"/>
                  </a:lnTo>
                  <a:lnTo>
                    <a:pt x="306070" y="600711"/>
                  </a:lnTo>
                  <a:cubicBezTo>
                    <a:pt x="311784" y="595631"/>
                    <a:pt x="318135" y="592456"/>
                    <a:pt x="326390" y="592456"/>
                  </a:cubicBezTo>
                  <a:close/>
                  <a:moveTo>
                    <a:pt x="231775" y="592456"/>
                  </a:moveTo>
                  <a:cubicBezTo>
                    <a:pt x="254635" y="592456"/>
                    <a:pt x="268605" y="603251"/>
                    <a:pt x="268605" y="624206"/>
                  </a:cubicBezTo>
                  <a:lnTo>
                    <a:pt x="268605" y="684531"/>
                  </a:lnTo>
                  <a:lnTo>
                    <a:pt x="267970" y="684531"/>
                  </a:lnTo>
                  <a:lnTo>
                    <a:pt x="245745" y="684531"/>
                  </a:lnTo>
                  <a:lnTo>
                    <a:pt x="245745" y="678181"/>
                  </a:lnTo>
                  <a:cubicBezTo>
                    <a:pt x="240665" y="683261"/>
                    <a:pt x="233680" y="686436"/>
                    <a:pt x="224790" y="686436"/>
                  </a:cubicBezTo>
                  <a:cubicBezTo>
                    <a:pt x="207010" y="686436"/>
                    <a:pt x="193040" y="675006"/>
                    <a:pt x="193040" y="655321"/>
                  </a:cubicBezTo>
                  <a:cubicBezTo>
                    <a:pt x="193040" y="635636"/>
                    <a:pt x="206375" y="624841"/>
                    <a:pt x="227965" y="624841"/>
                  </a:cubicBezTo>
                  <a:cubicBezTo>
                    <a:pt x="233680" y="624841"/>
                    <a:pt x="239394" y="625476"/>
                    <a:pt x="245745" y="628651"/>
                  </a:cubicBezTo>
                  <a:lnTo>
                    <a:pt x="245745" y="623571"/>
                  </a:lnTo>
                  <a:cubicBezTo>
                    <a:pt x="245745" y="615316"/>
                    <a:pt x="240030" y="611506"/>
                    <a:pt x="230504" y="611506"/>
                  </a:cubicBezTo>
                  <a:cubicBezTo>
                    <a:pt x="223519" y="611506"/>
                    <a:pt x="216534" y="613411"/>
                    <a:pt x="209549" y="617221"/>
                  </a:cubicBezTo>
                  <a:lnTo>
                    <a:pt x="200659" y="601346"/>
                  </a:lnTo>
                  <a:cubicBezTo>
                    <a:pt x="210185" y="594996"/>
                    <a:pt x="219709" y="592456"/>
                    <a:pt x="231775" y="592456"/>
                  </a:cubicBezTo>
                  <a:close/>
                  <a:moveTo>
                    <a:pt x="1125855" y="591821"/>
                  </a:moveTo>
                  <a:cubicBezTo>
                    <a:pt x="1132204" y="591821"/>
                    <a:pt x="1137920" y="593726"/>
                    <a:pt x="1142364" y="598171"/>
                  </a:cubicBezTo>
                  <a:lnTo>
                    <a:pt x="1141730" y="598806"/>
                  </a:lnTo>
                  <a:lnTo>
                    <a:pt x="1132840" y="621031"/>
                  </a:lnTo>
                  <a:cubicBezTo>
                    <a:pt x="1129665" y="617856"/>
                    <a:pt x="1125220" y="615316"/>
                    <a:pt x="1120140" y="615316"/>
                  </a:cubicBezTo>
                  <a:cubicBezTo>
                    <a:pt x="1109345" y="615316"/>
                    <a:pt x="1106805" y="624206"/>
                    <a:pt x="1106805" y="635001"/>
                  </a:cubicBezTo>
                  <a:lnTo>
                    <a:pt x="1106805" y="683896"/>
                  </a:lnTo>
                  <a:lnTo>
                    <a:pt x="1084579" y="683896"/>
                  </a:lnTo>
                  <a:lnTo>
                    <a:pt x="1084579" y="593726"/>
                  </a:lnTo>
                  <a:lnTo>
                    <a:pt x="1106805" y="593726"/>
                  </a:lnTo>
                  <a:lnTo>
                    <a:pt x="1106805" y="600076"/>
                  </a:lnTo>
                  <a:cubicBezTo>
                    <a:pt x="1111885" y="594996"/>
                    <a:pt x="1118235" y="591821"/>
                    <a:pt x="1125855" y="591821"/>
                  </a:cubicBezTo>
                  <a:close/>
                  <a:moveTo>
                    <a:pt x="47625" y="563881"/>
                  </a:moveTo>
                  <a:cubicBezTo>
                    <a:pt x="66040" y="563881"/>
                    <a:pt x="79375" y="571501"/>
                    <a:pt x="90170" y="582296"/>
                  </a:cubicBezTo>
                  <a:lnTo>
                    <a:pt x="73659" y="598806"/>
                  </a:lnTo>
                  <a:cubicBezTo>
                    <a:pt x="66040" y="591186"/>
                    <a:pt x="58420" y="586741"/>
                    <a:pt x="46355" y="586741"/>
                  </a:cubicBezTo>
                  <a:cubicBezTo>
                    <a:pt x="36194" y="586741"/>
                    <a:pt x="28575" y="589916"/>
                    <a:pt x="28575" y="598171"/>
                  </a:cubicBezTo>
                  <a:cubicBezTo>
                    <a:pt x="28575" y="601981"/>
                    <a:pt x="29845" y="604521"/>
                    <a:pt x="33655" y="606426"/>
                  </a:cubicBezTo>
                  <a:cubicBezTo>
                    <a:pt x="38099" y="608966"/>
                    <a:pt x="43814" y="610236"/>
                    <a:pt x="52704" y="612776"/>
                  </a:cubicBezTo>
                  <a:cubicBezTo>
                    <a:pt x="63500" y="615951"/>
                    <a:pt x="73659" y="617856"/>
                    <a:pt x="81915" y="624841"/>
                  </a:cubicBezTo>
                  <a:lnTo>
                    <a:pt x="92427" y="648959"/>
                  </a:lnTo>
                  <a:lnTo>
                    <a:pt x="79454" y="677626"/>
                  </a:lnTo>
                  <a:cubicBezTo>
                    <a:pt x="71279" y="683738"/>
                    <a:pt x="60008" y="686436"/>
                    <a:pt x="47625" y="686436"/>
                  </a:cubicBezTo>
                  <a:cubicBezTo>
                    <a:pt x="29845" y="686436"/>
                    <a:pt x="10795" y="680721"/>
                    <a:pt x="0" y="664846"/>
                  </a:cubicBezTo>
                  <a:lnTo>
                    <a:pt x="16510" y="650241"/>
                  </a:lnTo>
                  <a:cubicBezTo>
                    <a:pt x="24129" y="659766"/>
                    <a:pt x="35560" y="664211"/>
                    <a:pt x="46989" y="664211"/>
                  </a:cubicBezTo>
                  <a:cubicBezTo>
                    <a:pt x="60325" y="664211"/>
                    <a:pt x="68579" y="657861"/>
                    <a:pt x="68579" y="649606"/>
                  </a:cubicBezTo>
                  <a:cubicBezTo>
                    <a:pt x="68579" y="646431"/>
                    <a:pt x="67310" y="642621"/>
                    <a:pt x="61595" y="640081"/>
                  </a:cubicBezTo>
                  <a:cubicBezTo>
                    <a:pt x="57150" y="638176"/>
                    <a:pt x="52069" y="636906"/>
                    <a:pt x="41909" y="634366"/>
                  </a:cubicBezTo>
                  <a:cubicBezTo>
                    <a:pt x="35560" y="633096"/>
                    <a:pt x="22860" y="629921"/>
                    <a:pt x="14605" y="623571"/>
                  </a:cubicBezTo>
                  <a:cubicBezTo>
                    <a:pt x="6349" y="617221"/>
                    <a:pt x="4444" y="607696"/>
                    <a:pt x="4444" y="599441"/>
                  </a:cubicBezTo>
                  <a:cubicBezTo>
                    <a:pt x="4444" y="574041"/>
                    <a:pt x="26034" y="563881"/>
                    <a:pt x="47625" y="563881"/>
                  </a:cubicBezTo>
                  <a:close/>
                  <a:moveTo>
                    <a:pt x="814070" y="560071"/>
                  </a:moveTo>
                  <a:cubicBezTo>
                    <a:pt x="820420" y="560071"/>
                    <a:pt x="824864" y="561341"/>
                    <a:pt x="830579" y="562611"/>
                  </a:cubicBezTo>
                  <a:lnTo>
                    <a:pt x="829945" y="562611"/>
                  </a:lnTo>
                  <a:lnTo>
                    <a:pt x="829945" y="581026"/>
                  </a:lnTo>
                  <a:cubicBezTo>
                    <a:pt x="824864" y="579756"/>
                    <a:pt x="821055" y="579121"/>
                    <a:pt x="818515" y="579121"/>
                  </a:cubicBezTo>
                  <a:cubicBezTo>
                    <a:pt x="810260" y="579121"/>
                    <a:pt x="808989" y="582296"/>
                    <a:pt x="808989" y="586741"/>
                  </a:cubicBezTo>
                  <a:lnTo>
                    <a:pt x="808989" y="594361"/>
                  </a:lnTo>
                  <a:lnTo>
                    <a:pt x="824230" y="594361"/>
                  </a:lnTo>
                  <a:lnTo>
                    <a:pt x="824230" y="615951"/>
                  </a:lnTo>
                  <a:lnTo>
                    <a:pt x="808989" y="615951"/>
                  </a:lnTo>
                  <a:lnTo>
                    <a:pt x="808989" y="684531"/>
                  </a:lnTo>
                  <a:lnTo>
                    <a:pt x="786765" y="684531"/>
                  </a:lnTo>
                  <a:lnTo>
                    <a:pt x="786765" y="615951"/>
                  </a:lnTo>
                  <a:lnTo>
                    <a:pt x="775970" y="615951"/>
                  </a:lnTo>
                  <a:lnTo>
                    <a:pt x="775970" y="594361"/>
                  </a:lnTo>
                  <a:lnTo>
                    <a:pt x="786765" y="594361"/>
                  </a:lnTo>
                  <a:lnTo>
                    <a:pt x="786765" y="583566"/>
                  </a:lnTo>
                  <a:cubicBezTo>
                    <a:pt x="786765" y="567691"/>
                    <a:pt x="795019" y="560071"/>
                    <a:pt x="814070" y="560071"/>
                  </a:cubicBezTo>
                  <a:close/>
                  <a:moveTo>
                    <a:pt x="957579" y="559436"/>
                  </a:moveTo>
                  <a:lnTo>
                    <a:pt x="957579" y="594361"/>
                  </a:lnTo>
                  <a:lnTo>
                    <a:pt x="979170" y="594361"/>
                  </a:lnTo>
                  <a:lnTo>
                    <a:pt x="979170" y="615951"/>
                  </a:lnTo>
                  <a:lnTo>
                    <a:pt x="957579" y="615951"/>
                  </a:lnTo>
                  <a:lnTo>
                    <a:pt x="957579" y="654051"/>
                  </a:lnTo>
                  <a:cubicBezTo>
                    <a:pt x="957579" y="661671"/>
                    <a:pt x="960754" y="664846"/>
                    <a:pt x="966470" y="664846"/>
                  </a:cubicBezTo>
                  <a:cubicBezTo>
                    <a:pt x="972185" y="664846"/>
                    <a:pt x="977900" y="661671"/>
                    <a:pt x="981075" y="658496"/>
                  </a:cubicBezTo>
                  <a:lnTo>
                    <a:pt x="977900" y="681356"/>
                  </a:lnTo>
                  <a:cubicBezTo>
                    <a:pt x="973454" y="685166"/>
                    <a:pt x="965200" y="686436"/>
                    <a:pt x="959485" y="686436"/>
                  </a:cubicBezTo>
                  <a:cubicBezTo>
                    <a:pt x="945515" y="686436"/>
                    <a:pt x="935355" y="676276"/>
                    <a:pt x="935355" y="659766"/>
                  </a:cubicBezTo>
                  <a:lnTo>
                    <a:pt x="935355" y="615951"/>
                  </a:lnTo>
                  <a:lnTo>
                    <a:pt x="922655" y="615951"/>
                  </a:lnTo>
                  <a:lnTo>
                    <a:pt x="922655" y="594361"/>
                  </a:lnTo>
                  <a:lnTo>
                    <a:pt x="935355" y="594361"/>
                  </a:lnTo>
                  <a:lnTo>
                    <a:pt x="935355" y="570866"/>
                  </a:lnTo>
                  <a:close/>
                  <a:moveTo>
                    <a:pt x="586739" y="559436"/>
                  </a:moveTo>
                  <a:lnTo>
                    <a:pt x="586739" y="600711"/>
                  </a:lnTo>
                  <a:cubicBezTo>
                    <a:pt x="591820" y="595631"/>
                    <a:pt x="597534" y="592456"/>
                    <a:pt x="607695" y="592456"/>
                  </a:cubicBezTo>
                  <a:cubicBezTo>
                    <a:pt x="631825" y="592456"/>
                    <a:pt x="639445" y="610871"/>
                    <a:pt x="639445" y="633731"/>
                  </a:cubicBezTo>
                  <a:lnTo>
                    <a:pt x="639445" y="684531"/>
                  </a:lnTo>
                  <a:lnTo>
                    <a:pt x="617220" y="684531"/>
                  </a:lnTo>
                  <a:lnTo>
                    <a:pt x="617220" y="635636"/>
                  </a:lnTo>
                  <a:cubicBezTo>
                    <a:pt x="617220" y="623571"/>
                    <a:pt x="614680" y="614681"/>
                    <a:pt x="601980" y="614681"/>
                  </a:cubicBezTo>
                  <a:cubicBezTo>
                    <a:pt x="589280" y="614681"/>
                    <a:pt x="586739" y="622936"/>
                    <a:pt x="586739" y="635001"/>
                  </a:cubicBezTo>
                  <a:lnTo>
                    <a:pt x="586739" y="684531"/>
                  </a:lnTo>
                  <a:lnTo>
                    <a:pt x="564515" y="684531"/>
                  </a:lnTo>
                  <a:lnTo>
                    <a:pt x="564515" y="570866"/>
                  </a:lnTo>
                  <a:close/>
                  <a:moveTo>
                    <a:pt x="529590" y="559436"/>
                  </a:moveTo>
                  <a:lnTo>
                    <a:pt x="529590" y="594361"/>
                  </a:lnTo>
                  <a:lnTo>
                    <a:pt x="550545" y="594361"/>
                  </a:lnTo>
                  <a:lnTo>
                    <a:pt x="550545" y="615951"/>
                  </a:lnTo>
                  <a:lnTo>
                    <a:pt x="529590" y="615951"/>
                  </a:lnTo>
                  <a:lnTo>
                    <a:pt x="529590" y="654051"/>
                  </a:lnTo>
                  <a:cubicBezTo>
                    <a:pt x="529590" y="661671"/>
                    <a:pt x="532765" y="664846"/>
                    <a:pt x="538480" y="664846"/>
                  </a:cubicBezTo>
                  <a:cubicBezTo>
                    <a:pt x="544195" y="664846"/>
                    <a:pt x="549275" y="661671"/>
                    <a:pt x="553084" y="658496"/>
                  </a:cubicBezTo>
                  <a:lnTo>
                    <a:pt x="549909" y="681356"/>
                  </a:lnTo>
                  <a:cubicBezTo>
                    <a:pt x="545465" y="685166"/>
                    <a:pt x="537209" y="686436"/>
                    <a:pt x="531495" y="686436"/>
                  </a:cubicBezTo>
                  <a:cubicBezTo>
                    <a:pt x="517525" y="686436"/>
                    <a:pt x="507364" y="676276"/>
                    <a:pt x="507364" y="659766"/>
                  </a:cubicBezTo>
                  <a:lnTo>
                    <a:pt x="507364" y="615951"/>
                  </a:lnTo>
                  <a:lnTo>
                    <a:pt x="491489" y="615951"/>
                  </a:lnTo>
                  <a:lnTo>
                    <a:pt x="491489" y="594361"/>
                  </a:lnTo>
                  <a:lnTo>
                    <a:pt x="507364" y="594361"/>
                  </a:lnTo>
                  <a:lnTo>
                    <a:pt x="507364" y="570866"/>
                  </a:lnTo>
                  <a:close/>
                  <a:moveTo>
                    <a:pt x="128269" y="559436"/>
                  </a:moveTo>
                  <a:lnTo>
                    <a:pt x="128269" y="600711"/>
                  </a:lnTo>
                  <a:cubicBezTo>
                    <a:pt x="133349" y="595631"/>
                    <a:pt x="139064" y="592456"/>
                    <a:pt x="149224" y="592456"/>
                  </a:cubicBezTo>
                  <a:cubicBezTo>
                    <a:pt x="173355" y="592456"/>
                    <a:pt x="180974" y="610871"/>
                    <a:pt x="180974" y="633731"/>
                  </a:cubicBezTo>
                  <a:lnTo>
                    <a:pt x="180974" y="684531"/>
                  </a:lnTo>
                  <a:lnTo>
                    <a:pt x="158750" y="684531"/>
                  </a:lnTo>
                  <a:lnTo>
                    <a:pt x="158750" y="635636"/>
                  </a:lnTo>
                  <a:cubicBezTo>
                    <a:pt x="158750" y="623571"/>
                    <a:pt x="156209" y="614681"/>
                    <a:pt x="143510" y="614681"/>
                  </a:cubicBezTo>
                  <a:cubicBezTo>
                    <a:pt x="130810" y="614681"/>
                    <a:pt x="128269" y="622936"/>
                    <a:pt x="128269" y="635001"/>
                  </a:cubicBezTo>
                  <a:lnTo>
                    <a:pt x="128269" y="684531"/>
                  </a:lnTo>
                  <a:lnTo>
                    <a:pt x="106045" y="684531"/>
                  </a:lnTo>
                  <a:lnTo>
                    <a:pt x="106045" y="570866"/>
                  </a:lnTo>
                  <a:close/>
                  <a:moveTo>
                    <a:pt x="269875" y="635"/>
                  </a:moveTo>
                  <a:lnTo>
                    <a:pt x="501015" y="635"/>
                  </a:lnTo>
                  <a:lnTo>
                    <a:pt x="554989" y="94615"/>
                  </a:lnTo>
                  <a:lnTo>
                    <a:pt x="391795" y="94615"/>
                  </a:lnTo>
                  <a:lnTo>
                    <a:pt x="391795" y="161925"/>
                  </a:lnTo>
                  <a:lnTo>
                    <a:pt x="539114" y="161925"/>
                  </a:lnTo>
                  <a:lnTo>
                    <a:pt x="539114" y="247650"/>
                  </a:lnTo>
                  <a:lnTo>
                    <a:pt x="391795" y="247650"/>
                  </a:lnTo>
                  <a:lnTo>
                    <a:pt x="391795" y="314325"/>
                  </a:lnTo>
                  <a:lnTo>
                    <a:pt x="595629" y="314325"/>
                  </a:lnTo>
                  <a:lnTo>
                    <a:pt x="595629" y="408305"/>
                  </a:lnTo>
                  <a:lnTo>
                    <a:pt x="269875" y="408305"/>
                  </a:lnTo>
                  <a:close/>
                  <a:moveTo>
                    <a:pt x="539114" y="0"/>
                  </a:moveTo>
                  <a:lnTo>
                    <a:pt x="674370" y="0"/>
                  </a:lnTo>
                  <a:lnTo>
                    <a:pt x="743584" y="132715"/>
                  </a:lnTo>
                  <a:lnTo>
                    <a:pt x="812799" y="0"/>
                  </a:lnTo>
                  <a:lnTo>
                    <a:pt x="946150" y="0"/>
                  </a:lnTo>
                  <a:lnTo>
                    <a:pt x="803275" y="246380"/>
                  </a:lnTo>
                  <a:lnTo>
                    <a:pt x="803275" y="407670"/>
                  </a:lnTo>
                  <a:lnTo>
                    <a:pt x="681355" y="407670"/>
                  </a:lnTo>
                  <a:lnTo>
                    <a:pt x="681355" y="246380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1A24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endParaRPr>
            </a:p>
          </p:txBody>
        </p:sp>
      </p:grpSp>
      <p:sp>
        <p:nvSpPr>
          <p:cNvPr id="48" name="Title 4">
            <a:extLst>
              <a:ext uri="{FF2B5EF4-FFF2-40B4-BE49-F238E27FC236}">
                <a16:creationId xmlns:a16="http://schemas.microsoft.com/office/drawing/2014/main" id="{A8B027CE-60A0-DA13-D8C8-EF0B46234E02}"/>
              </a:ext>
            </a:extLst>
          </p:cNvPr>
          <p:cNvSpPr txBox="1">
            <a:spLocks/>
          </p:cNvSpPr>
          <p:nvPr/>
        </p:nvSpPr>
        <p:spPr>
          <a:xfrm>
            <a:off x="739637" y="2903469"/>
            <a:ext cx="7244303" cy="16540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200" b="1" i="0" kern="1200">
                <a:solidFill>
                  <a:schemeClr val="bg1"/>
                </a:solidFill>
                <a:latin typeface="EYInterstate Regular" panose="02000503020000020004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 Regular" panose="02000503020000020004" pitchFamily="2" charset="0"/>
                <a:ea typeface="+mj-ea"/>
                <a:cs typeface="Arial" pitchFamily="34" charset="0"/>
              </a:rPr>
              <a:t>Toolbox</a:t>
            </a:r>
            <a:r>
              <a:rPr kumimoji="0" lang="pl-PL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Regular" panose="02000503020000020004" pitchFamily="2" charset="0"/>
                <a:ea typeface="+mj-ea"/>
                <a:cs typeface="Arial" pitchFamily="34" charset="0"/>
              </a:rPr>
              <a:t> </a:t>
            </a:r>
            <a:br>
              <a:rPr kumimoji="0" lang="pl-PL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Regular" panose="02000503020000020004" pitchFamily="2" charset="0"/>
                <a:ea typeface="+mj-ea"/>
                <a:cs typeface="Arial" pitchFamily="34" charset="0"/>
              </a:rPr>
            </a:br>
            <a:r>
              <a:rPr kumimoji="0" lang="pl-PL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Regular" panose="02000503020000020004" pitchFamily="2" charset="0"/>
                <a:ea typeface="+mj-ea"/>
                <a:cs typeface="Arial" pitchFamily="34" charset="0"/>
              </a:rPr>
              <a:t>– </a:t>
            </a:r>
            <a:r>
              <a:rPr lang="pl-PL" sz="4800" dirty="0">
                <a:solidFill>
                  <a:srgbClr val="FFFFFF"/>
                </a:solidFill>
              </a:rPr>
              <a:t>zadbaj o </a:t>
            </a: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Regular" panose="02000503020000020004" pitchFamily="2" charset="0"/>
                <a:ea typeface="+mj-ea"/>
                <a:cs typeface="Arial" pitchFamily="34" charset="0"/>
              </a:rPr>
              <a:t>efektywność szkolenia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Regular" panose="02000503020000020004" pitchFamily="2" charset="0"/>
              <a:ea typeface="+mj-ea"/>
              <a:cs typeface="Arial" pitchFamily="34" charset="0"/>
            </a:endParaRPr>
          </a:p>
        </p:txBody>
      </p:sp>
      <p:sp>
        <p:nvSpPr>
          <p:cNvPr id="54" name="Text Placeholder 288">
            <a:extLst>
              <a:ext uri="{FF2B5EF4-FFF2-40B4-BE49-F238E27FC236}">
                <a16:creationId xmlns:a16="http://schemas.microsoft.com/office/drawing/2014/main" id="{9CA62554-7E12-22D3-FBB3-88F9C989E3FF}"/>
              </a:ext>
            </a:extLst>
          </p:cNvPr>
          <p:cNvSpPr txBox="1">
            <a:spLocks/>
          </p:cNvSpPr>
          <p:nvPr/>
        </p:nvSpPr>
        <p:spPr>
          <a:xfrm>
            <a:off x="739636" y="2424811"/>
            <a:ext cx="490601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1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5200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1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504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1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75600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1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00800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1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Regular"/>
                <a:ea typeface="+mn-ea"/>
                <a:cs typeface="+mn-cs"/>
              </a:rPr>
              <a:t>Szkolenie </a:t>
            </a:r>
            <a:r>
              <a:rPr lang="en-US" sz="2000" dirty="0" err="1">
                <a:solidFill>
                  <a:srgbClr val="FFFFFF"/>
                </a:solidFill>
                <a:latin typeface="EYInterstate Regular"/>
              </a:rPr>
              <a:t>indywidualne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Regular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696AB9-A2AA-1B26-DC8D-FBBD239BAD95}"/>
              </a:ext>
            </a:extLst>
          </p:cNvPr>
          <p:cNvSpPr txBox="1">
            <a:spLocks/>
          </p:cNvSpPr>
          <p:nvPr/>
        </p:nvSpPr>
        <p:spPr>
          <a:xfrm>
            <a:off x="738018" y="5361037"/>
            <a:ext cx="4907628" cy="51193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lang="en-GB" sz="16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itchFamily="2" charset="2"/>
              <a:buNone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itchFamily="2" charset="2"/>
              <a:buNone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itchFamily="2" charset="2"/>
              <a:buNone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itchFamily="2" charset="2"/>
              <a:buNone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E6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EYInterstate Regular"/>
                <a:ea typeface="+mn-ea"/>
                <a:cs typeface="+mn-cs"/>
              </a:rPr>
              <a:t>Kliknij aby przejść dalej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EYInterstate Regular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7E55E2-BC3E-F116-FBAE-9E27A34B0FC6}"/>
              </a:ext>
            </a:extLst>
          </p:cNvPr>
          <p:cNvGrpSpPr/>
          <p:nvPr/>
        </p:nvGrpSpPr>
        <p:grpSpPr>
          <a:xfrm>
            <a:off x="2638101" y="5191298"/>
            <a:ext cx="476251" cy="476251"/>
            <a:chOff x="11506200" y="209551"/>
            <a:chExt cx="476251" cy="476251"/>
          </a:xfrm>
        </p:grpSpPr>
        <p:grpSp>
          <p:nvGrpSpPr>
            <p:cNvPr id="10" name="Group 16">
              <a:extLst>
                <a:ext uri="{FF2B5EF4-FFF2-40B4-BE49-F238E27FC236}">
                  <a16:creationId xmlns:a16="http://schemas.microsoft.com/office/drawing/2014/main" id="{C6D746BC-C3C4-4C99-45F5-C4A31FF033A3}"/>
                </a:ext>
              </a:extLst>
            </p:cNvPr>
            <p:cNvGrpSpPr/>
            <p:nvPr/>
          </p:nvGrpSpPr>
          <p:grpSpPr>
            <a:xfrm>
              <a:off x="11506200" y="209551"/>
              <a:ext cx="476251" cy="476251"/>
              <a:chOff x="0" y="0"/>
              <a:chExt cx="812800" cy="812800"/>
            </a:xfrm>
          </p:grpSpPr>
          <p:sp>
            <p:nvSpPr>
              <p:cNvPr id="12" name="Freeform 1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A24C3FF-F2C3-09AA-69AF-E2A96436720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E600"/>
              </a:solidFill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TextBox 18">
                <a:extLst>
                  <a:ext uri="{FF2B5EF4-FFF2-40B4-BE49-F238E27FC236}">
                    <a16:creationId xmlns:a16="http://schemas.microsoft.com/office/drawing/2014/main" id="{19C6F3BB-CF23-9F40-922B-B99775553204}"/>
                  </a:ext>
                </a:extLst>
              </p:cNvPr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246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000CDA61-6762-1DA0-5FCA-CDE8A1ACDD58}"/>
                </a:ext>
              </a:extLst>
            </p:cNvPr>
            <p:cNvSpPr/>
            <p:nvPr/>
          </p:nvSpPr>
          <p:spPr>
            <a:xfrm rot="5400000">
              <a:off x="11604648" y="307999"/>
              <a:ext cx="279355" cy="279355"/>
            </a:xfrm>
            <a:custGeom>
              <a:avLst/>
              <a:gdLst/>
              <a:ahLst/>
              <a:cxnLst/>
              <a:rect l="l" t="t" r="r" b="b"/>
              <a:pathLst>
                <a:path w="419031" h="419031">
                  <a:moveTo>
                    <a:pt x="0" y="0"/>
                  </a:moveTo>
                  <a:lnTo>
                    <a:pt x="419031" y="0"/>
                  </a:lnTo>
                  <a:lnTo>
                    <a:pt x="419031" y="419031"/>
                  </a:lnTo>
                  <a:lnTo>
                    <a:pt x="0" y="419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952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1E569-CDEE-1BC0-2F8E-978A1442E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erson standing in front of a large rectangular object&#10;&#10;AI-generated content may be incorrect.">
            <a:extLst>
              <a:ext uri="{FF2B5EF4-FFF2-40B4-BE49-F238E27FC236}">
                <a16:creationId xmlns:a16="http://schemas.microsoft.com/office/drawing/2014/main" id="{6EEF1F5F-94F3-A264-1E1E-242EF02961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641153"/>
            <a:ext cx="4384739" cy="5583588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F1BB0E29-28FF-F2F2-949E-6C810DA652F5}"/>
              </a:ext>
            </a:extLst>
          </p:cNvPr>
          <p:cNvGrpSpPr/>
          <p:nvPr/>
        </p:nvGrpSpPr>
        <p:grpSpPr>
          <a:xfrm>
            <a:off x="1" y="5068969"/>
            <a:ext cx="2542143" cy="1789033"/>
            <a:chOff x="0" y="0"/>
            <a:chExt cx="1004303" cy="70677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EF41703-202A-699E-F34E-D361C30672CA}"/>
                </a:ext>
              </a:extLst>
            </p:cNvPr>
            <p:cNvSpPr/>
            <p:nvPr/>
          </p:nvSpPr>
          <p:spPr>
            <a:xfrm>
              <a:off x="0" y="0"/>
              <a:ext cx="1004303" cy="706778"/>
            </a:xfrm>
            <a:custGeom>
              <a:avLst/>
              <a:gdLst/>
              <a:ahLst/>
              <a:cxnLst/>
              <a:rect l="l" t="t" r="r" b="b"/>
              <a:pathLst>
                <a:path w="1004303" h="706778">
                  <a:moveTo>
                    <a:pt x="0" y="0"/>
                  </a:moveTo>
                  <a:lnTo>
                    <a:pt x="1004303" y="0"/>
                  </a:lnTo>
                  <a:lnTo>
                    <a:pt x="1004303" y="706778"/>
                  </a:lnTo>
                  <a:lnTo>
                    <a:pt x="0" y="70677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F6E4F2A-70FC-4DA4-7EEF-CB0006F82D53}"/>
                </a:ext>
              </a:extLst>
            </p:cNvPr>
            <p:cNvSpPr txBox="1"/>
            <p:nvPr/>
          </p:nvSpPr>
          <p:spPr>
            <a:xfrm>
              <a:off x="0" y="-76200"/>
              <a:ext cx="1004303" cy="782978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24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F876BF89-79FA-0E78-A5CB-9F1216F104B2}"/>
              </a:ext>
            </a:extLst>
          </p:cNvPr>
          <p:cNvGrpSpPr/>
          <p:nvPr/>
        </p:nvGrpSpPr>
        <p:grpSpPr>
          <a:xfrm>
            <a:off x="4247985" y="0"/>
            <a:ext cx="1704552" cy="1983789"/>
            <a:chOff x="0" y="0"/>
            <a:chExt cx="673403" cy="783719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5EBBF9A-0E7B-E911-BBF6-3A776C8D9D82}"/>
                </a:ext>
              </a:extLst>
            </p:cNvPr>
            <p:cNvSpPr/>
            <p:nvPr/>
          </p:nvSpPr>
          <p:spPr>
            <a:xfrm>
              <a:off x="0" y="0"/>
              <a:ext cx="673403" cy="783719"/>
            </a:xfrm>
            <a:custGeom>
              <a:avLst/>
              <a:gdLst/>
              <a:ahLst/>
              <a:cxnLst/>
              <a:rect l="l" t="t" r="r" b="b"/>
              <a:pathLst>
                <a:path w="673403" h="783719">
                  <a:moveTo>
                    <a:pt x="0" y="0"/>
                  </a:moveTo>
                  <a:lnTo>
                    <a:pt x="673403" y="0"/>
                  </a:lnTo>
                  <a:lnTo>
                    <a:pt x="673403" y="783719"/>
                  </a:lnTo>
                  <a:lnTo>
                    <a:pt x="0" y="783719"/>
                  </a:lnTo>
                  <a:close/>
                </a:path>
              </a:pathLst>
            </a:custGeom>
            <a:solidFill>
              <a:srgbClr val="FFE600"/>
            </a:solidFill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C1D0A5C2-02F3-6BE3-4B59-23F3F7667558}"/>
                </a:ext>
              </a:extLst>
            </p:cNvPr>
            <p:cNvSpPr txBox="1"/>
            <p:nvPr/>
          </p:nvSpPr>
          <p:spPr>
            <a:xfrm>
              <a:off x="0" y="-76200"/>
              <a:ext cx="673403" cy="8599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24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15D476-2B5E-554C-06FA-31D5705674DE}"/>
              </a:ext>
            </a:extLst>
          </p:cNvPr>
          <p:cNvGrpSpPr/>
          <p:nvPr/>
        </p:nvGrpSpPr>
        <p:grpSpPr>
          <a:xfrm>
            <a:off x="11506200" y="209551"/>
            <a:ext cx="476251" cy="476251"/>
            <a:chOff x="11506200" y="209551"/>
            <a:chExt cx="476251" cy="476251"/>
          </a:xfrm>
        </p:grpSpPr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12F3E2C8-BB3C-45F9-E583-87A8F911BD14}"/>
                </a:ext>
              </a:extLst>
            </p:cNvPr>
            <p:cNvGrpSpPr/>
            <p:nvPr/>
          </p:nvGrpSpPr>
          <p:grpSpPr>
            <a:xfrm>
              <a:off x="11506200" y="209551"/>
              <a:ext cx="476251" cy="476251"/>
              <a:chOff x="0" y="0"/>
              <a:chExt cx="812800" cy="812800"/>
            </a:xfrm>
          </p:grpSpPr>
          <p:sp>
            <p:nvSpPr>
              <p:cNvPr id="17" name="Freeform 1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9FBAB7E-1454-ACC0-E6E6-14530B9FE82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E600"/>
              </a:solidFill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8976B444-8972-1621-8675-EE907D6E0E19}"/>
                  </a:ext>
                </a:extLst>
              </p:cNvPr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246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500AFBE-A7F5-4D53-DCE0-91EE6CF75EED}"/>
                </a:ext>
              </a:extLst>
            </p:cNvPr>
            <p:cNvSpPr/>
            <p:nvPr/>
          </p:nvSpPr>
          <p:spPr>
            <a:xfrm rot="5400000">
              <a:off x="11604648" y="307999"/>
              <a:ext cx="279355" cy="279355"/>
            </a:xfrm>
            <a:custGeom>
              <a:avLst/>
              <a:gdLst/>
              <a:ahLst/>
              <a:cxnLst/>
              <a:rect l="l" t="t" r="r" b="b"/>
              <a:pathLst>
                <a:path w="419031" h="419031">
                  <a:moveTo>
                    <a:pt x="0" y="0"/>
                  </a:moveTo>
                  <a:lnTo>
                    <a:pt x="419031" y="0"/>
                  </a:lnTo>
                  <a:lnTo>
                    <a:pt x="419031" y="419031"/>
                  </a:lnTo>
                  <a:lnTo>
                    <a:pt x="0" y="419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9EF0895B-324D-9CCB-BC3D-BA27C0C902DE}"/>
              </a:ext>
            </a:extLst>
          </p:cNvPr>
          <p:cNvSpPr txBox="1"/>
          <p:nvPr/>
        </p:nvSpPr>
        <p:spPr>
          <a:xfrm>
            <a:off x="5558827" y="736600"/>
            <a:ext cx="5610399" cy="1010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anose="02000503020000020004" pitchFamily="2" charset="0"/>
                <a:ea typeface="EYInterstate 2"/>
                <a:cs typeface="EYInterstate 2"/>
                <a:sym typeface="EYInterstate 2"/>
              </a:rPr>
              <a:t>Toolbox </a:t>
            </a:r>
            <a:b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anose="02000503020000020004" pitchFamily="2" charset="0"/>
                <a:ea typeface="EYInterstate 2"/>
                <a:cs typeface="EYInterstate 2"/>
                <a:sym typeface="EYInterstate 2"/>
              </a:rPr>
            </a:b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anose="02000503020000020004" pitchFamily="2" charset="0"/>
                <a:ea typeface="EYInterstate 2"/>
                <a:cs typeface="EYInterstate 2"/>
                <a:sym typeface="EYInterstate 2"/>
              </a:rPr>
              <a:t>stanowi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anose="02000503020000020004" pitchFamily="2" charset="0"/>
                <a:ea typeface="EYInterstate 2"/>
                <a:cs typeface="EYInterstate 2"/>
                <a:sym typeface="EYInterstate 2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anose="02000503020000020004" pitchFamily="2" charset="0"/>
                <a:ea typeface="EYInterstate 2"/>
                <a:cs typeface="EYInterstate 2"/>
                <a:sym typeface="EYInterstate 2"/>
              </a:rPr>
              <a:t>pomoc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anose="02000503020000020004" pitchFamily="2" charset="0"/>
                <a:ea typeface="EYInterstate 2"/>
                <a:cs typeface="EYInterstate 2"/>
                <a:sym typeface="EYInterstate 2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YInterstate" panose="02000503020000020004" pitchFamily="2" charset="0"/>
                <a:ea typeface="EYInterstate 2"/>
                <a:cs typeface="EYInterstate 2"/>
                <a:sym typeface="EYInterstate 2"/>
              </a:rPr>
              <a:t>w</a:t>
            </a: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YInterstate" panose="02000503020000020004" pitchFamily="2" charset="0"/>
                <a:ea typeface="EYInterstate 2"/>
                <a:cs typeface="EYInterstate 2"/>
                <a:sym typeface="EYInterstate 2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YInterstate" panose="02000503020000020004" pitchFamily="2" charset="0"/>
              <a:ea typeface="EYInterstate 2"/>
              <a:cs typeface="EYInterstate 2"/>
              <a:sym typeface="EYInterstate 2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B69912E4-0142-9FEB-3B5A-FC446087C1F1}"/>
              </a:ext>
            </a:extLst>
          </p:cNvPr>
          <p:cNvSpPr txBox="1"/>
          <p:nvPr/>
        </p:nvSpPr>
        <p:spPr>
          <a:xfrm>
            <a:off x="5558827" y="3654393"/>
            <a:ext cx="5947373" cy="1243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Jeśli szkolenie organizowane jest dla konkretnego zespołu – przeprowadźcie opisaną poniżej analizę zespołowo. 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Jeśli uczestniczysz w szkoleniu in-</a:t>
            </a:r>
            <a:r>
              <a:rPr kumimoji="0" lang="pl-PL" sz="13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house</a:t>
            </a:r>
            <a:r>
              <a:rPr kumimoji="0" lang="pl-PL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, jednak je z całym swoim zespołem </a:t>
            </a:r>
            <a:br>
              <a:rPr kumimoji="0" lang="pl-PL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</a:br>
            <a:r>
              <a:rPr kumimoji="0" lang="pl-PL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– przeprowadź opisaną poniżej anal</a:t>
            </a:r>
            <a:r>
              <a:rPr kumimoji="0" lang="pl-PL" sz="1333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izę we współpracy z Przełożonym/</a:t>
            </a:r>
            <a:r>
              <a:rPr kumimoji="0" lang="pl-PL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Przełożoną. </a:t>
            </a:r>
          </a:p>
          <a:p>
            <a:pPr marL="0" marR="0" lvl="0" indent="0" algn="l" defTabSz="609539" rtl="0" eaLnBrk="1" fontAlgn="auto" latinLnBrk="0" hangingPunct="1">
              <a:lnSpc>
                <a:spcPts val="17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1200" cap="none" spc="11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anose="02000506000000020004" pitchFamily="2" charset="0"/>
              <a:ea typeface="EYInterstate 1"/>
              <a:cs typeface="EYInterstate 1"/>
              <a:sym typeface="EYInterstate 1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4CB74691-E85B-E710-B109-21E418E28270}"/>
              </a:ext>
            </a:extLst>
          </p:cNvPr>
          <p:cNvSpPr txBox="1"/>
          <p:nvPr/>
        </p:nvSpPr>
        <p:spPr>
          <a:xfrm>
            <a:off x="5558827" y="2105699"/>
            <a:ext cx="5947373" cy="1366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8611" marR="0" lvl="0" indent="-228611" algn="l" defTabSz="609539" rtl="0" eaLnBrk="1" fontAlgn="auto" latinLnBrk="0" hangingPunct="1">
              <a:lnSpc>
                <a:spcPts val="17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EYInterstate 1"/>
                <a:cs typeface="EYInterstate 1"/>
                <a:sym typeface="EYInterstate 1"/>
              </a:rPr>
              <a:t>przeanalizowaniu szerszego KONTEKSTU udziału w szkoleniu (biznesowego lub osobistego);</a:t>
            </a:r>
          </a:p>
          <a:p>
            <a:pPr marL="228611" marR="0" lvl="0" indent="-228611" algn="l" defTabSz="609539" rtl="0" eaLnBrk="1" fontAlgn="auto" latinLnBrk="0" hangingPunct="1">
              <a:lnSpc>
                <a:spcPts val="17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EYInterstate 1"/>
                <a:cs typeface="EYInterstate 1"/>
                <a:sym typeface="EYInterstate 1"/>
              </a:rPr>
              <a:t>doprecyzowaniu oczekiwanej ZMIANY, w kluczowych obszarach, które są bezpośrednio związane z wybranym szkoleniem;</a:t>
            </a:r>
          </a:p>
          <a:p>
            <a:pPr marL="228611" marR="0" lvl="0" indent="-228611" algn="l" defTabSz="609539" rtl="0" eaLnBrk="1" fontAlgn="auto" latinLnBrk="0" hangingPunct="1">
              <a:lnSpc>
                <a:spcPts val="17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EYInterstate 1"/>
                <a:cs typeface="EYInterstate 1"/>
                <a:sym typeface="EYInterstate 1"/>
              </a:rPr>
              <a:t>określeniu CELU udziału w szkoleniu (w tym MIERNIKÓW sukcesu),</a:t>
            </a:r>
          </a:p>
          <a:p>
            <a:pPr marL="228611" marR="0" lvl="0" indent="-228611" algn="l" defTabSz="609539" rtl="0" eaLnBrk="1" fontAlgn="auto" latinLnBrk="0" hangingPunct="1">
              <a:lnSpc>
                <a:spcPts val="17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EYInterstate 1"/>
                <a:cs typeface="EYInterstate 1"/>
                <a:sym typeface="EYInterstate 1"/>
              </a:rPr>
              <a:t>przeanalizowaniu KOMPETENCJI, które są rozwijane podczas szkolenia.</a:t>
            </a:r>
          </a:p>
        </p:txBody>
      </p:sp>
      <p:pic>
        <p:nvPicPr>
          <p:cNvPr id="11" name="Picture 10" descr="A yellow and black logo&#10;&#10;AI-generated content may be incorrect.">
            <a:extLst>
              <a:ext uri="{FF2B5EF4-FFF2-40B4-BE49-F238E27FC236}">
                <a16:creationId xmlns:a16="http://schemas.microsoft.com/office/drawing/2014/main" id="{E4447B86-06FF-9972-D905-DCFDB0CBE98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549" y="6224740"/>
            <a:ext cx="806903" cy="3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4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3FD89-67AD-4060-EE44-CB8315C92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>
            <a:extLst>
              <a:ext uri="{FF2B5EF4-FFF2-40B4-BE49-F238E27FC236}">
                <a16:creationId xmlns:a16="http://schemas.microsoft.com/office/drawing/2014/main" id="{00934195-BEC2-12ED-D147-7C4AAB21AAB8}"/>
              </a:ext>
            </a:extLst>
          </p:cNvPr>
          <p:cNvGrpSpPr/>
          <p:nvPr/>
        </p:nvGrpSpPr>
        <p:grpSpPr>
          <a:xfrm>
            <a:off x="10109201" y="166956"/>
            <a:ext cx="2082801" cy="1024989"/>
            <a:chOff x="0" y="0"/>
            <a:chExt cx="673403" cy="404934"/>
          </a:xfrm>
          <a:solidFill>
            <a:srgbClr val="FFE600"/>
          </a:solidFill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555FBCD-4ABC-F0D9-0A11-F36B08D7FC69}"/>
                </a:ext>
              </a:extLst>
            </p:cNvPr>
            <p:cNvSpPr/>
            <p:nvPr/>
          </p:nvSpPr>
          <p:spPr>
            <a:xfrm>
              <a:off x="0" y="0"/>
              <a:ext cx="673403" cy="404934"/>
            </a:xfrm>
            <a:custGeom>
              <a:avLst/>
              <a:gdLst/>
              <a:ahLst/>
              <a:cxnLst/>
              <a:rect l="l" t="t" r="r" b="b"/>
              <a:pathLst>
                <a:path w="673403" h="404934">
                  <a:moveTo>
                    <a:pt x="0" y="0"/>
                  </a:moveTo>
                  <a:lnTo>
                    <a:pt x="673403" y="0"/>
                  </a:lnTo>
                  <a:lnTo>
                    <a:pt x="673403" y="404934"/>
                  </a:lnTo>
                  <a:lnTo>
                    <a:pt x="0" y="40493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5E633407-72F1-6AA9-8EF3-750641947342}"/>
                </a:ext>
              </a:extLst>
            </p:cNvPr>
            <p:cNvSpPr txBox="1"/>
            <p:nvPr/>
          </p:nvSpPr>
          <p:spPr>
            <a:xfrm>
              <a:off x="0" y="-76200"/>
              <a:ext cx="673403" cy="481134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24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5D783C12-A76E-CF03-B8ED-1879271DBE83}"/>
              </a:ext>
            </a:extLst>
          </p:cNvPr>
          <p:cNvGrpSpPr/>
          <p:nvPr/>
        </p:nvGrpSpPr>
        <p:grpSpPr>
          <a:xfrm>
            <a:off x="10273721" y="4139464"/>
            <a:ext cx="1918280" cy="1845733"/>
            <a:chOff x="0" y="0"/>
            <a:chExt cx="3836558" cy="3691467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94DFF6C3-9AA2-8F1D-3BE5-7A9A4BA70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36558" cy="3691467"/>
            </a:xfrm>
            <a:prstGeom prst="rect">
              <a:avLst/>
            </a:prstGeom>
          </p:spPr>
        </p:pic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32DBD87-3678-2ED9-E923-A57BDEC23374}"/>
              </a:ext>
            </a:extLst>
          </p:cNvPr>
          <p:cNvGrpSpPr/>
          <p:nvPr/>
        </p:nvGrpSpPr>
        <p:grpSpPr>
          <a:xfrm>
            <a:off x="-43516" y="0"/>
            <a:ext cx="1704551" cy="1024989"/>
            <a:chOff x="0" y="0"/>
            <a:chExt cx="673403" cy="404934"/>
          </a:xfrm>
          <a:solidFill>
            <a:srgbClr val="FFE600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6B9FD4D-34D7-F9F6-E59D-ED82BBE69948}"/>
                </a:ext>
              </a:extLst>
            </p:cNvPr>
            <p:cNvSpPr/>
            <p:nvPr/>
          </p:nvSpPr>
          <p:spPr>
            <a:xfrm>
              <a:off x="0" y="0"/>
              <a:ext cx="673403" cy="404934"/>
            </a:xfrm>
            <a:custGeom>
              <a:avLst/>
              <a:gdLst/>
              <a:ahLst/>
              <a:cxnLst/>
              <a:rect l="l" t="t" r="r" b="b"/>
              <a:pathLst>
                <a:path w="673403" h="404934">
                  <a:moveTo>
                    <a:pt x="0" y="0"/>
                  </a:moveTo>
                  <a:lnTo>
                    <a:pt x="673403" y="0"/>
                  </a:lnTo>
                  <a:lnTo>
                    <a:pt x="673403" y="404934"/>
                  </a:lnTo>
                  <a:lnTo>
                    <a:pt x="0" y="40493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3BE20EE-FDC1-50BB-2A15-772EB74B6350}"/>
                </a:ext>
              </a:extLst>
            </p:cNvPr>
            <p:cNvSpPr txBox="1"/>
            <p:nvPr/>
          </p:nvSpPr>
          <p:spPr>
            <a:xfrm>
              <a:off x="0" y="-76200"/>
              <a:ext cx="673403" cy="481134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24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6E5AF5CD-B37E-6C61-F23F-A8D518737C82}"/>
              </a:ext>
            </a:extLst>
          </p:cNvPr>
          <p:cNvSpPr txBox="1"/>
          <p:nvPr/>
        </p:nvSpPr>
        <p:spPr>
          <a:xfrm>
            <a:off x="685800" y="679451"/>
            <a:ext cx="5947373" cy="556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ts val="45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73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1 Bold"/>
                <a:ea typeface="Open Sans 1 Bold"/>
                <a:cs typeface="Open Sans 1 Bold"/>
                <a:sym typeface="Open Sans 1 Bold"/>
              </a:rPr>
              <a:t>Rezultaty</a:t>
            </a:r>
            <a:endParaRPr kumimoji="0" lang="en-US" sz="373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C5194B10-F4D7-EB09-125B-EAFD12E4BFE2}"/>
              </a:ext>
            </a:extLst>
          </p:cNvPr>
          <p:cNvSpPr txBox="1"/>
          <p:nvPr/>
        </p:nvSpPr>
        <p:spPr>
          <a:xfrm>
            <a:off x="717549" y="1622511"/>
            <a:ext cx="5915624" cy="260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EYInterstate" panose="02000503020000020004" pitchFamily="2" charset="0"/>
                <a:ea typeface="Open Sans 2 Bold"/>
                <a:cs typeface="Open Sans 2 Bold"/>
                <a:sym typeface="Open Sans 2 Bold"/>
              </a:rPr>
              <a:t>W pierwszym kroku: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EYInterstate" panose="02000503020000020004" pitchFamily="2" charset="0"/>
              <a:ea typeface="Open Sans 2 Bold"/>
              <a:cs typeface="Open Sans 2 Bold"/>
              <a:sym typeface="Open Sans 2 Bold"/>
            </a:endParaRPr>
          </a:p>
        </p:txBody>
      </p:sp>
      <p:pic>
        <p:nvPicPr>
          <p:cNvPr id="16" name="Picture 15" descr="A yellow and black logo&#10;&#10;AI-generated content may be incorrect.">
            <a:extLst>
              <a:ext uri="{FF2B5EF4-FFF2-40B4-BE49-F238E27FC236}">
                <a16:creationId xmlns:a16="http://schemas.microsoft.com/office/drawing/2014/main" id="{01E073FF-D1FF-7BD6-B77D-E50D9B0B93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549" y="6224740"/>
            <a:ext cx="806903" cy="35727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9E68F31A-BD01-7777-6B24-F684462FA14D}"/>
              </a:ext>
            </a:extLst>
          </p:cNvPr>
          <p:cNvSpPr txBox="1"/>
          <p:nvPr/>
        </p:nvSpPr>
        <p:spPr>
          <a:xfrm>
            <a:off x="685800" y="2330644"/>
            <a:ext cx="5915624" cy="1665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90510" marR="0" lvl="0" indent="-190510" algn="l" defTabSz="609539" rtl="0" eaLnBrk="1" fontAlgn="auto" latinLnBrk="0" hangingPunct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Open Sans 2 Bold"/>
                <a:cs typeface="Open Sans 2 Bold"/>
                <a:sym typeface="Open Sans 2 Bold"/>
              </a:rPr>
              <a:t>Zastanów się jaka misja, wizja i wartości przyświecają Ci w życiu oraz jakie cele sobie stawiasz.</a:t>
            </a:r>
          </a:p>
          <a:p>
            <a:pPr marL="190510" marR="0" lvl="0" indent="-190510" algn="l" defTabSz="609539" rtl="0" eaLnBrk="1" fontAlgn="auto" latinLnBrk="0" hangingPunct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Open Sans 2 Bold"/>
                <a:cs typeface="Open Sans 2 Bold"/>
                <a:sym typeface="Open Sans 2 Bold"/>
              </a:rPr>
              <a:t>Zdefiniuj ZMIANĘ, jakiej oczekujesz po szkoleniu oraz określ, po czym poznasz sukces.</a:t>
            </a:r>
          </a:p>
          <a:p>
            <a:pPr marL="190510" marR="0" lvl="0" indent="-190510" algn="l" defTabSz="609539" rtl="0" eaLnBrk="1" fontAlgn="auto" latinLnBrk="0" hangingPunct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Open Sans 2 Bold"/>
                <a:cs typeface="Open Sans 2 Bold"/>
                <a:sym typeface="Open Sans 2 Bold"/>
              </a:rPr>
              <a:t>Zdefiniuj konkretny CEL udziału w szkoleniu oraz określ MIERNIKI, dzięki którym potwierdzisz, że cel został zrealizowany.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CAAE19E7-11B1-B2F7-5CD6-717C56D1F5E0}"/>
              </a:ext>
            </a:extLst>
          </p:cNvPr>
          <p:cNvSpPr txBox="1"/>
          <p:nvPr/>
        </p:nvSpPr>
        <p:spPr>
          <a:xfrm>
            <a:off x="680368" y="4477948"/>
            <a:ext cx="9428832" cy="1677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Open Sans 2 Bold"/>
                <a:cs typeface="Open Sans 2 Bold"/>
                <a:sym typeface="Open Sans 2 Bold"/>
              </a:rPr>
              <a:t>Wypełniając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Open Sans 2 Bold"/>
                <a:cs typeface="Open Sans 2 Bold"/>
                <a:sym typeface="Open Sans 2 Bold"/>
              </a:rPr>
              <a:t>Toolbox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Open Sans 2 Bold"/>
                <a:cs typeface="Open Sans 2 Bold"/>
                <a:sym typeface="Open Sans 2 Bold"/>
              </a:rPr>
              <a:t> warto pozyskać dodatkowe informacje, które mogą być wsparciem w uzupełnianiu arkusza.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Open Sans 2 Bold"/>
                <a:cs typeface="Open Sans 2 Bold"/>
                <a:sym typeface="Open Sans 2 Bold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Open Sans 2 Bold"/>
                <a:cs typeface="Open Sans 2 Bold"/>
                <a:sym typeface="Open Sans 2 Bold"/>
              </a:rPr>
              <a:t>W tym celu można porozmawiać z Otoczeniem:</a:t>
            </a:r>
          </a:p>
          <a:p>
            <a:pPr marL="179388" marR="0" lvl="0" indent="-179388" algn="l" defTabSz="609539" rtl="0" eaLnBrk="1" fontAlgn="auto" latinLnBrk="0" hangingPunct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Open Sans 2 Bold"/>
                <a:cs typeface="Open Sans 2 Bold"/>
                <a:sym typeface="Open Sans 2 Bold"/>
              </a:rPr>
              <a:t>• biznesowym (np. Przełożonym, współpracownikami, osobami z działu HR) – w przypadku szkolenia rozwijającego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Open Sans 2 Bold"/>
                <a:cs typeface="Open Sans 2 Bold"/>
                <a:sym typeface="Open Sans 2 Bold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Open Sans 2 Bold"/>
                <a:cs typeface="Open Sans 2 Bold"/>
                <a:sym typeface="Open Sans 2 Bold"/>
              </a:rPr>
              <a:t>kompetencje zawodowe,</a:t>
            </a:r>
          </a:p>
          <a:p>
            <a:pPr marL="179388" marR="0" lvl="0" indent="-179388" algn="l" defTabSz="609539" rtl="0" eaLnBrk="1" fontAlgn="auto" latinLnBrk="0" hangingPunct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Open Sans 2 Bold"/>
                <a:cs typeface="Open Sans 2 Bold"/>
                <a:sym typeface="Open Sans 2 Bold"/>
              </a:rPr>
              <a:t>• lub prywatnym (z osobami, które są dla Ciebie ważne i mogą Cię wesprzeć na tym etapie) – w przypadku szkolenia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Open Sans 2 Bold"/>
                <a:cs typeface="Open Sans 2 Bold"/>
                <a:sym typeface="Open Sans 2 Bold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Open Sans 2 Bold"/>
                <a:cs typeface="Open Sans 2 Bold"/>
                <a:sym typeface="Open Sans 2 Bold"/>
              </a:rPr>
              <a:t>rozwijającego kompetencje osobiste.</a:t>
            </a:r>
          </a:p>
        </p:txBody>
      </p:sp>
      <p:pic>
        <p:nvPicPr>
          <p:cNvPr id="9" name="Picture 8" descr="A person touching a glowing screen&#10;&#10;AI-generated content may be incorrect.">
            <a:extLst>
              <a:ext uri="{FF2B5EF4-FFF2-40B4-BE49-F238E27FC236}">
                <a16:creationId xmlns:a16="http://schemas.microsoft.com/office/drawing/2014/main" id="{74CABAE4-C7EF-5E32-65C7-07B42BEF99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720" y="811570"/>
            <a:ext cx="5220280" cy="3480187"/>
          </a:xfrm>
          <a:prstGeom prst="rect">
            <a:avLst/>
          </a:prstGeom>
        </p:spPr>
      </p:pic>
      <p:pic>
        <p:nvPicPr>
          <p:cNvPr id="11" name="Picture 10" descr="A globe with lights inside&#10;&#10;AI-generated content may be incorrect.">
            <a:extLst>
              <a:ext uri="{FF2B5EF4-FFF2-40B4-BE49-F238E27FC236}">
                <a16:creationId xmlns:a16="http://schemas.microsoft.com/office/drawing/2014/main" id="{E110871F-9FCB-0E8F-0951-1A37D2AD68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5871"/>
          <a:stretch>
            <a:fillRect/>
          </a:stretch>
        </p:blipFill>
        <p:spPr>
          <a:xfrm>
            <a:off x="10079997" y="4290149"/>
            <a:ext cx="2112003" cy="184573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211FC98-1DB7-4B85-33D9-C25C1044335D}"/>
              </a:ext>
            </a:extLst>
          </p:cNvPr>
          <p:cNvGrpSpPr/>
          <p:nvPr/>
        </p:nvGrpSpPr>
        <p:grpSpPr>
          <a:xfrm>
            <a:off x="11506200" y="209551"/>
            <a:ext cx="476251" cy="476251"/>
            <a:chOff x="11506200" y="209551"/>
            <a:chExt cx="476251" cy="476251"/>
          </a:xfrm>
        </p:grpSpPr>
        <p:grpSp>
          <p:nvGrpSpPr>
            <p:cNvPr id="25" name="Group 13">
              <a:extLst>
                <a:ext uri="{FF2B5EF4-FFF2-40B4-BE49-F238E27FC236}">
                  <a16:creationId xmlns:a16="http://schemas.microsoft.com/office/drawing/2014/main" id="{516BE91A-D1C3-823A-69B0-59738A12603C}"/>
                </a:ext>
              </a:extLst>
            </p:cNvPr>
            <p:cNvGrpSpPr/>
            <p:nvPr/>
          </p:nvGrpSpPr>
          <p:grpSpPr>
            <a:xfrm>
              <a:off x="11506200" y="209551"/>
              <a:ext cx="476251" cy="476251"/>
              <a:chOff x="0" y="0"/>
              <a:chExt cx="812800" cy="812800"/>
            </a:xfrm>
          </p:grpSpPr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EF2AE694-A8E8-62F4-7EF2-314B3626C67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YInterstate Light" panose="02000506000000020004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5" name="TextBox 15">
                <a:extLst>
                  <a:ext uri="{FF2B5EF4-FFF2-40B4-BE49-F238E27FC236}">
                    <a16:creationId xmlns:a16="http://schemas.microsoft.com/office/drawing/2014/main" id="{87C39EE5-7103-3D5E-4E2F-E7318E6AD173}"/>
                  </a:ext>
                </a:extLst>
              </p:cNvPr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246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YInterstate Light" panose="02000506000000020004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3" name="Freeform 32">
              <a:hlinkClick r:id="rId6" action="ppaction://hlinksldjump"/>
              <a:extLst>
                <a:ext uri="{FF2B5EF4-FFF2-40B4-BE49-F238E27FC236}">
                  <a16:creationId xmlns:a16="http://schemas.microsoft.com/office/drawing/2014/main" id="{05BC5B7E-C231-24B0-31A5-3EB11CA0387B}"/>
                </a:ext>
              </a:extLst>
            </p:cNvPr>
            <p:cNvSpPr/>
            <p:nvPr/>
          </p:nvSpPr>
          <p:spPr>
            <a:xfrm rot="-5400000">
              <a:off x="11604648" y="307999"/>
              <a:ext cx="279355" cy="279355"/>
            </a:xfrm>
            <a:custGeom>
              <a:avLst/>
              <a:gdLst/>
              <a:ahLst/>
              <a:cxnLst/>
              <a:rect l="l" t="t" r="r" b="b"/>
              <a:pathLst>
                <a:path w="419031" h="419031">
                  <a:moveTo>
                    <a:pt x="0" y="0"/>
                  </a:moveTo>
                  <a:lnTo>
                    <a:pt x="419031" y="0"/>
                  </a:lnTo>
                  <a:lnTo>
                    <a:pt x="419031" y="419031"/>
                  </a:lnTo>
                  <a:lnTo>
                    <a:pt x="0" y="419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69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F0659-973C-A3DC-A8F3-CB7475489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C18099C1-183D-1540-B57F-ACCEA596BAA0}"/>
              </a:ext>
            </a:extLst>
          </p:cNvPr>
          <p:cNvGrpSpPr/>
          <p:nvPr/>
        </p:nvGrpSpPr>
        <p:grpSpPr>
          <a:xfrm>
            <a:off x="3048000" y="556209"/>
            <a:ext cx="5480563" cy="525785"/>
            <a:chOff x="7409974" y="1076325"/>
            <a:chExt cx="8220843" cy="788677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2C52F63F-937F-E93E-A169-7CA1E2262C98}"/>
                </a:ext>
              </a:extLst>
            </p:cNvPr>
            <p:cNvGrpSpPr/>
            <p:nvPr/>
          </p:nvGrpSpPr>
          <p:grpSpPr>
            <a:xfrm>
              <a:off x="7862215" y="1431092"/>
              <a:ext cx="4649275" cy="410447"/>
              <a:chOff x="0" y="0"/>
              <a:chExt cx="1224501" cy="10810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221EF200-1D7E-FD13-4C7F-3BC0C6A610EA}"/>
                  </a:ext>
                </a:extLst>
              </p:cNvPr>
              <p:cNvSpPr/>
              <p:nvPr/>
            </p:nvSpPr>
            <p:spPr>
              <a:xfrm>
                <a:off x="0" y="0"/>
                <a:ext cx="1224501" cy="108101"/>
              </a:xfrm>
              <a:custGeom>
                <a:avLst/>
                <a:gdLst/>
                <a:ahLst/>
                <a:cxnLst/>
                <a:rect l="l" t="t" r="r" b="b"/>
                <a:pathLst>
                  <a:path w="1224501" h="108101">
                    <a:moveTo>
                      <a:pt x="0" y="0"/>
                    </a:moveTo>
                    <a:lnTo>
                      <a:pt x="1224501" y="0"/>
                    </a:lnTo>
                    <a:lnTo>
                      <a:pt x="1224501" y="108101"/>
                    </a:lnTo>
                    <a:lnTo>
                      <a:pt x="0" y="108101"/>
                    </a:lnTo>
                    <a:close/>
                  </a:path>
                </a:pathLst>
              </a:custGeom>
              <a:solidFill>
                <a:srgbClr val="FFE600"/>
              </a:solidFill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YInterstate Light" panose="02000506000000020004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6B79AA5A-94D3-FF24-7D70-EECA4806D5D6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224501" cy="1843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246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YInterstate Light" panose="02000506000000020004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7D6A77DA-8240-C194-907D-76457CA1E837}"/>
                </a:ext>
              </a:extLst>
            </p:cNvPr>
            <p:cNvSpPr txBox="1"/>
            <p:nvPr/>
          </p:nvSpPr>
          <p:spPr>
            <a:xfrm>
              <a:off x="7409974" y="1076325"/>
              <a:ext cx="8220843" cy="788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ts val="40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734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" panose="02000503020000020004" pitchFamily="2" charset="0"/>
                  <a:ea typeface="Open Sans 1 Bold"/>
                  <a:cs typeface="Open Sans 1 Bold"/>
                  <a:sym typeface="Open Sans 1 Bold"/>
                </a:rPr>
                <a:t>Kompetencje</a:t>
              </a:r>
              <a:endParaRPr kumimoji="0" lang="en-US" sz="373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" panose="02000503020000020004" pitchFamily="2" charset="0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243DF21F-9DA4-BFF8-A696-5365050E2D8D}"/>
              </a:ext>
            </a:extLst>
          </p:cNvPr>
          <p:cNvGrpSpPr/>
          <p:nvPr/>
        </p:nvGrpSpPr>
        <p:grpSpPr>
          <a:xfrm>
            <a:off x="0" y="0"/>
            <a:ext cx="2669517" cy="6858000"/>
            <a:chOff x="0" y="0"/>
            <a:chExt cx="1054624" cy="270933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14BE9CD-6C91-5D07-9DE5-020E31DF1A21}"/>
                </a:ext>
              </a:extLst>
            </p:cNvPr>
            <p:cNvSpPr/>
            <p:nvPr/>
          </p:nvSpPr>
          <p:spPr>
            <a:xfrm>
              <a:off x="0" y="0"/>
              <a:ext cx="1054624" cy="2709333"/>
            </a:xfrm>
            <a:custGeom>
              <a:avLst/>
              <a:gdLst/>
              <a:ahLst/>
              <a:cxnLst/>
              <a:rect l="l" t="t" r="r" b="b"/>
              <a:pathLst>
                <a:path w="1054624" h="2709333">
                  <a:moveTo>
                    <a:pt x="0" y="0"/>
                  </a:moveTo>
                  <a:lnTo>
                    <a:pt x="1054624" y="0"/>
                  </a:lnTo>
                  <a:lnTo>
                    <a:pt x="1054624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816F89B-23C7-72E8-70D2-FC488228CAA1}"/>
                </a:ext>
              </a:extLst>
            </p:cNvPr>
            <p:cNvSpPr txBox="1"/>
            <p:nvPr/>
          </p:nvSpPr>
          <p:spPr>
            <a:xfrm>
              <a:off x="0" y="-76200"/>
              <a:ext cx="1054624" cy="278553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24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643D9E8D-D63D-6CAF-980F-DEC45CD3A5CC}"/>
              </a:ext>
            </a:extLst>
          </p:cNvPr>
          <p:cNvGrpSpPr/>
          <p:nvPr/>
        </p:nvGrpSpPr>
        <p:grpSpPr>
          <a:xfrm>
            <a:off x="685800" y="1555864"/>
            <a:ext cx="3967435" cy="3967435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C048F79-080A-48F9-E0EF-8B7F19043EA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851022C6-ED51-CB76-EAE3-A1411DC091D6}"/>
                </a:ext>
              </a:extLst>
            </p:cNvPr>
            <p:cNvSpPr txBox="1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24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79C28CCB-776B-8B08-8B10-A54C82820D28}"/>
              </a:ext>
            </a:extLst>
          </p:cNvPr>
          <p:cNvGrpSpPr/>
          <p:nvPr/>
        </p:nvGrpSpPr>
        <p:grpSpPr>
          <a:xfrm rot="2700000">
            <a:off x="1387009" y="2253575"/>
            <a:ext cx="2565020" cy="2572015"/>
            <a:chOff x="0" y="0"/>
            <a:chExt cx="5130039" cy="5144030"/>
          </a:xfrm>
          <a:solidFill>
            <a:schemeClr val="accent1"/>
          </a:solidFill>
        </p:grpSpPr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C3279B1A-170B-289A-70C4-7BD2C389E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130039" cy="5144030"/>
            </a:xfrm>
            <a:prstGeom prst="rect">
              <a:avLst/>
            </a:prstGeom>
            <a:noFill/>
          </p:spPr>
        </p:pic>
      </p:grpSp>
      <p:sp>
        <p:nvSpPr>
          <p:cNvPr id="29" name="Freeform 29">
            <a:extLst>
              <a:ext uri="{FF2B5EF4-FFF2-40B4-BE49-F238E27FC236}">
                <a16:creationId xmlns:a16="http://schemas.microsoft.com/office/drawing/2014/main" id="{984B2094-1458-1342-9473-5B953ECF77D8}"/>
              </a:ext>
            </a:extLst>
          </p:cNvPr>
          <p:cNvSpPr/>
          <p:nvPr/>
        </p:nvSpPr>
        <p:spPr>
          <a:xfrm>
            <a:off x="3606800" y="1552649"/>
            <a:ext cx="555552" cy="555552"/>
          </a:xfrm>
          <a:custGeom>
            <a:avLst/>
            <a:gdLst/>
            <a:ahLst/>
            <a:cxnLst/>
            <a:rect l="l" t="t" r="r" b="b"/>
            <a:pathLst>
              <a:path w="833327" h="833327">
                <a:moveTo>
                  <a:pt x="0" y="0"/>
                </a:moveTo>
                <a:lnTo>
                  <a:pt x="833327" y="0"/>
                </a:lnTo>
                <a:lnTo>
                  <a:pt x="833327" y="833326"/>
                </a:lnTo>
                <a:lnTo>
                  <a:pt x="0" y="8333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EC5799-62D3-84FC-5996-FB2738135980}"/>
              </a:ext>
            </a:extLst>
          </p:cNvPr>
          <p:cNvGrpSpPr/>
          <p:nvPr/>
        </p:nvGrpSpPr>
        <p:grpSpPr>
          <a:xfrm>
            <a:off x="11506200" y="209551"/>
            <a:ext cx="476251" cy="476251"/>
            <a:chOff x="11506200" y="209551"/>
            <a:chExt cx="476251" cy="476251"/>
          </a:xfrm>
        </p:grpSpPr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D7FF6C2B-C637-19EB-CE42-20CC917CC51F}"/>
                </a:ext>
              </a:extLst>
            </p:cNvPr>
            <p:cNvGrpSpPr/>
            <p:nvPr/>
          </p:nvGrpSpPr>
          <p:grpSpPr>
            <a:xfrm>
              <a:off x="11506200" y="209551"/>
              <a:ext cx="476251" cy="476251"/>
              <a:chOff x="0" y="0"/>
              <a:chExt cx="812800" cy="812800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BAC39495-E6EF-1703-46D6-024359A3E9C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YInterstate Light" panose="02000506000000020004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E4923AA3-B759-5AC5-0613-D9023CCCFB36}"/>
                  </a:ext>
                </a:extLst>
              </p:cNvPr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246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YInterstate Light" panose="02000506000000020004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2" name="Freeform 32">
              <a:hlinkClick r:id="rId5" action="ppaction://hlinksldjump"/>
              <a:extLst>
                <a:ext uri="{FF2B5EF4-FFF2-40B4-BE49-F238E27FC236}">
                  <a16:creationId xmlns:a16="http://schemas.microsoft.com/office/drawing/2014/main" id="{1B1A0130-CD69-93BB-AA84-227E7C2C0F7F}"/>
                </a:ext>
              </a:extLst>
            </p:cNvPr>
            <p:cNvSpPr/>
            <p:nvPr/>
          </p:nvSpPr>
          <p:spPr>
            <a:xfrm rot="-5400000">
              <a:off x="11604648" y="307999"/>
              <a:ext cx="279355" cy="279355"/>
            </a:xfrm>
            <a:custGeom>
              <a:avLst/>
              <a:gdLst/>
              <a:ahLst/>
              <a:cxnLst/>
              <a:rect l="l" t="t" r="r" b="b"/>
              <a:pathLst>
                <a:path w="419031" h="419031">
                  <a:moveTo>
                    <a:pt x="0" y="0"/>
                  </a:moveTo>
                  <a:lnTo>
                    <a:pt x="419031" y="0"/>
                  </a:lnTo>
                  <a:lnTo>
                    <a:pt x="419031" y="419031"/>
                  </a:lnTo>
                  <a:lnTo>
                    <a:pt x="0" y="419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34" name="TextBox 34">
            <a:extLst>
              <a:ext uri="{FF2B5EF4-FFF2-40B4-BE49-F238E27FC236}">
                <a16:creationId xmlns:a16="http://schemas.microsoft.com/office/drawing/2014/main" id="{143E168D-CF2E-1BF5-6549-3AE85E7A3DB2}"/>
              </a:ext>
            </a:extLst>
          </p:cNvPr>
          <p:cNvSpPr txBox="1"/>
          <p:nvPr/>
        </p:nvSpPr>
        <p:spPr>
          <a:xfrm>
            <a:off x="4653235" y="2325845"/>
            <a:ext cx="6951413" cy="3204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8900" marR="0" lvl="0" indent="-88900" algn="l" defTabSz="609539" rtl="0" eaLnBrk="1" fontAlgn="auto" latinLnBrk="0" hangingPunct="1">
              <a:lnSpc>
                <a:spcPts val="20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  <a:ea typeface="Open Sauce"/>
                <a:cs typeface="Open Sauce"/>
                <a:sym typeface="Open Sauce"/>
              </a:rPr>
              <a:t>• jaką wiedzę już posiadasz a jaką jeszcze powinieneś/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  <a:ea typeface="Open Sauce"/>
                <a:cs typeface="Open Sauce"/>
                <a:sym typeface="Open Sauce"/>
              </a:rPr>
              <a:t>aś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  <a:ea typeface="Open Sauce"/>
                <a:cs typeface="Open Sauce"/>
                <a:sym typeface="Open Sauce"/>
              </a:rPr>
              <a:t> zdobyć,</a:t>
            </a:r>
          </a:p>
          <a:p>
            <a:pPr marL="88900" marR="0" lvl="0" indent="-88900" algn="l" defTabSz="609539" rtl="0" eaLnBrk="1" fontAlgn="auto" latinLnBrk="0" hangingPunct="1">
              <a:lnSpc>
                <a:spcPts val="20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  <a:ea typeface="Open Sauce"/>
                <a:cs typeface="Open Sauce"/>
                <a:sym typeface="Open Sauce"/>
              </a:rPr>
              <a:t>• jak oceniają umiejętność stosowania przez Ciebie wiedzy w praktyce (Twój sposób działania w różnych sytuacjach związanych z tematem szkolenia),</a:t>
            </a:r>
          </a:p>
          <a:p>
            <a:pPr marL="88900" marR="0" lvl="0" indent="-88900" algn="l" defTabSz="609539" rtl="0" eaLnBrk="1" fontAlgn="auto" latinLnBrk="0" hangingPunct="1">
              <a:lnSpc>
                <a:spcPts val="20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  <a:ea typeface="Open Sauce"/>
                <a:cs typeface="Open Sauce"/>
                <a:sym typeface="Open Sauce"/>
              </a:rPr>
              <a:t>• które Twoje postawy, nastawienia wspierają oczekiwany sposób działania a które warto zmodyfikować.</a:t>
            </a:r>
          </a:p>
          <a:p>
            <a:pPr marL="88900" marR="0" lvl="0" indent="-88900" algn="l" defTabSz="609539" rtl="0" eaLnBrk="1" fontAlgn="auto" latinLnBrk="0" hangingPunct="1">
              <a:lnSpc>
                <a:spcPts val="20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anose="02000506000000020004" pitchFamily="2" charset="0"/>
              <a:ea typeface="Open Sauce"/>
              <a:cs typeface="Open Sauce"/>
              <a:sym typeface="Open Sauce"/>
            </a:endParaRPr>
          </a:p>
          <a:p>
            <a:pPr marR="0" lvl="0" algn="l" defTabSz="609539" rtl="0" eaLnBrk="1" fontAlgn="auto" latinLnBrk="0" hangingPunct="1">
              <a:lnSpc>
                <a:spcPts val="20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  <a:ea typeface="Open Sauce"/>
                <a:cs typeface="Open Sauce"/>
                <a:sym typeface="Open Sauce"/>
              </a:rPr>
              <a:t>Porównaj opinie Otoczenia ze swoim postrzeganiem własnych wiedzy, umiejętności, postaw/nastawień. </a:t>
            </a:r>
          </a:p>
          <a:p>
            <a:pPr marR="0" lvl="0" algn="l" defTabSz="609539" rtl="0" eaLnBrk="1" fontAlgn="auto" latinLnBrk="0" hangingPunct="1">
              <a:lnSpc>
                <a:spcPts val="20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  <a:ea typeface="Open Sauce"/>
                <a:cs typeface="Open Sauce"/>
                <a:sym typeface="Open Sauce"/>
              </a:rPr>
              <a:t>Zaznacz, które konkretne tematy z wybranego szkolenia szczególnie chcesz rozwijać. Będzie to dla Ciebie podstawa, by:</a:t>
            </a:r>
          </a:p>
          <a:p>
            <a:pPr marL="88900" marR="0" lvl="0" indent="-88900" algn="l" defTabSz="609539" rtl="0" eaLnBrk="1" fontAlgn="auto" latinLnBrk="0" hangingPunct="1">
              <a:lnSpc>
                <a:spcPts val="20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  <a:ea typeface="Open Sauce"/>
                <a:cs typeface="Open Sauce"/>
                <a:sym typeface="Open Sauce"/>
              </a:rPr>
              <a:t>• ocenić, na ile istotne są dla Ciebie poszczególne tematy omawiane na szkoleniu (tu skorzystaj z zakresu szkolenia),</a:t>
            </a:r>
          </a:p>
          <a:p>
            <a:pPr marL="88900" marR="0" lvl="0" indent="-88900" algn="l" defTabSz="609539" rtl="0" eaLnBrk="1" fontAlgn="auto" latinLnBrk="0" hangingPunct="1">
              <a:lnSpc>
                <a:spcPts val="20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  <a:ea typeface="Open Sauce"/>
                <a:cs typeface="Open Sauce"/>
                <a:sym typeface="Open Sauce"/>
              </a:rPr>
              <a:t>• świadomie brać udział w aktywnościach proponowanych przez Trenera podczas szkolenia. </a:t>
            </a:r>
          </a:p>
          <a:p>
            <a:pPr marL="0" marR="0" lvl="0" indent="0" algn="l" defTabSz="609539" rtl="0" eaLnBrk="1" fontAlgn="auto" latinLnBrk="0" hangingPunct="1">
              <a:lnSpc>
                <a:spcPts val="20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anose="02000506000000020004" pitchFamily="2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4487161D-F926-DA3F-A189-E61480EFFD72}"/>
              </a:ext>
            </a:extLst>
          </p:cNvPr>
          <p:cNvSpPr txBox="1"/>
          <p:nvPr/>
        </p:nvSpPr>
        <p:spPr>
          <a:xfrm>
            <a:off x="4485733" y="1447801"/>
            <a:ext cx="7249068" cy="825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EYInterstate" panose="02000503020000020004" pitchFamily="2" charset="0"/>
                <a:ea typeface="Open Sans 2 Bold"/>
                <a:cs typeface="Open Sans 2 Bold"/>
                <a:sym typeface="Open Sans 2 Bold"/>
              </a:rPr>
              <a:t>Podczas rozmowy pozyskaj także informacje związane z tym, w jaki sposób OBECNIE wybrane osoby postrzegają Twoje kompetencje w obszarze objętym szkoleniem: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EYInterstate" panose="02000503020000020004" pitchFamily="2" charset="0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AB6568B2-5DA6-57FB-A11F-BAD09EC7EA83}"/>
              </a:ext>
            </a:extLst>
          </p:cNvPr>
          <p:cNvSpPr txBox="1"/>
          <p:nvPr/>
        </p:nvSpPr>
        <p:spPr>
          <a:xfrm>
            <a:off x="3048000" y="5901229"/>
            <a:ext cx="8836003" cy="260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EYInterstate" panose="02000503020000020004" pitchFamily="2" charset="0"/>
                <a:ea typeface="Open Sans 2 Bold"/>
                <a:cs typeface="Open Sans 2 Bold"/>
                <a:sym typeface="Open Sans 2 Bold"/>
              </a:rPr>
              <a:t>Do analizy kompetencji warto wrócić po szkoleniu, by ocenić zmianę, jaka się pojawiła.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EYInterstate" panose="02000503020000020004" pitchFamily="2" charset="0"/>
              <a:ea typeface="Open Sans 2 Bold"/>
              <a:cs typeface="Open Sans 2 Bold"/>
              <a:sym typeface="Open Sans 2 Bold"/>
            </a:endParaRPr>
          </a:p>
        </p:txBody>
      </p:sp>
      <p:pic>
        <p:nvPicPr>
          <p:cNvPr id="16" name="Picture 15" descr="A yellow and black logo&#10;&#10;AI-generated content may be incorrect.">
            <a:extLst>
              <a:ext uri="{FF2B5EF4-FFF2-40B4-BE49-F238E27FC236}">
                <a16:creationId xmlns:a16="http://schemas.microsoft.com/office/drawing/2014/main" id="{58D14BEE-DF8D-6325-0AD1-2B47C6BBFA4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549" y="6224740"/>
            <a:ext cx="806903" cy="357275"/>
          </a:xfrm>
          <a:prstGeom prst="rect">
            <a:avLst/>
          </a:prstGeom>
        </p:spPr>
      </p:pic>
      <p:pic>
        <p:nvPicPr>
          <p:cNvPr id="17" name="Picture 16" descr="A person dancing on a stage&#10;&#10;AI-generated content may be incorrect.">
            <a:extLst>
              <a:ext uri="{FF2B5EF4-FFF2-40B4-BE49-F238E27FC236}">
                <a16:creationId xmlns:a16="http://schemas.microsoft.com/office/drawing/2014/main" id="{061000D7-B189-05FD-ABE4-A26980EF410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551" y="1620331"/>
            <a:ext cx="3799933" cy="3838501"/>
          </a:xfrm>
          <a:prstGeom prst="diamond">
            <a:avLst/>
          </a:prstGeom>
        </p:spPr>
      </p:pic>
      <p:grpSp>
        <p:nvGrpSpPr>
          <p:cNvPr id="22" name="Group 5">
            <a:extLst>
              <a:ext uri="{FF2B5EF4-FFF2-40B4-BE49-F238E27FC236}">
                <a16:creationId xmlns:a16="http://schemas.microsoft.com/office/drawing/2014/main" id="{F48EC3FE-29BE-084F-CF7F-CFE7C41A851F}"/>
              </a:ext>
            </a:extLst>
          </p:cNvPr>
          <p:cNvGrpSpPr/>
          <p:nvPr/>
        </p:nvGrpSpPr>
        <p:grpSpPr>
          <a:xfrm rot="16200000">
            <a:off x="-1412943" y="5171427"/>
            <a:ext cx="3099517" cy="273631"/>
            <a:chOff x="0" y="0"/>
            <a:chExt cx="1224501" cy="10810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46A2B56E-0105-F96A-94D6-ABD5DCE497C8}"/>
                </a:ext>
              </a:extLst>
            </p:cNvPr>
            <p:cNvSpPr/>
            <p:nvPr/>
          </p:nvSpPr>
          <p:spPr>
            <a:xfrm>
              <a:off x="0" y="0"/>
              <a:ext cx="1224501" cy="108101"/>
            </a:xfrm>
            <a:custGeom>
              <a:avLst/>
              <a:gdLst/>
              <a:ahLst/>
              <a:cxnLst/>
              <a:rect l="l" t="t" r="r" b="b"/>
              <a:pathLst>
                <a:path w="1224501" h="108101">
                  <a:moveTo>
                    <a:pt x="0" y="0"/>
                  </a:moveTo>
                  <a:lnTo>
                    <a:pt x="1224501" y="0"/>
                  </a:lnTo>
                  <a:lnTo>
                    <a:pt x="1224501" y="108101"/>
                  </a:lnTo>
                  <a:lnTo>
                    <a:pt x="0" y="108101"/>
                  </a:lnTo>
                  <a:close/>
                </a:path>
              </a:pathLst>
            </a:custGeom>
            <a:solidFill>
              <a:srgbClr val="FFE600"/>
            </a:solidFill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2B11118C-6EA5-DE29-89F8-6A5688417169}"/>
                </a:ext>
              </a:extLst>
            </p:cNvPr>
            <p:cNvSpPr txBox="1"/>
            <p:nvPr/>
          </p:nvSpPr>
          <p:spPr>
            <a:xfrm>
              <a:off x="0" y="-76200"/>
              <a:ext cx="1224501" cy="1843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24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6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F9232D-4687-AECA-82E5-BE4F63C2F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178A84E-C3CB-819E-AD04-95D6E7B8C7A0}"/>
              </a:ext>
            </a:extLst>
          </p:cNvPr>
          <p:cNvGrpSpPr/>
          <p:nvPr/>
        </p:nvGrpSpPr>
        <p:grpSpPr>
          <a:xfrm>
            <a:off x="9004600" y="0"/>
            <a:ext cx="3187400" cy="6042864"/>
            <a:chOff x="0" y="0"/>
            <a:chExt cx="1259220" cy="2709333"/>
          </a:xfrm>
          <a:solidFill>
            <a:srgbClr val="FFE600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0693490-5F91-9D10-12AB-D55E0D95965D}"/>
                </a:ext>
              </a:extLst>
            </p:cNvPr>
            <p:cNvSpPr/>
            <p:nvPr/>
          </p:nvSpPr>
          <p:spPr>
            <a:xfrm>
              <a:off x="0" y="0"/>
              <a:ext cx="1259220" cy="2709333"/>
            </a:xfrm>
            <a:custGeom>
              <a:avLst/>
              <a:gdLst/>
              <a:ahLst/>
              <a:cxnLst/>
              <a:rect l="l" t="t" r="r" b="b"/>
              <a:pathLst>
                <a:path w="1259220" h="2709333">
                  <a:moveTo>
                    <a:pt x="0" y="0"/>
                  </a:moveTo>
                  <a:lnTo>
                    <a:pt x="1259220" y="0"/>
                  </a:lnTo>
                  <a:lnTo>
                    <a:pt x="1259220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8CCDC7A-A3DF-8457-960B-E87BCBC36B6A}"/>
                </a:ext>
              </a:extLst>
            </p:cNvPr>
            <p:cNvSpPr txBox="1"/>
            <p:nvPr/>
          </p:nvSpPr>
          <p:spPr>
            <a:xfrm>
              <a:off x="0" y="-76200"/>
              <a:ext cx="1259220" cy="278553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24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9CABACDE-FCBC-1DD3-48B8-3ADDC9DAE7BE}"/>
              </a:ext>
            </a:extLst>
          </p:cNvPr>
          <p:cNvSpPr/>
          <p:nvPr/>
        </p:nvSpPr>
        <p:spPr>
          <a:xfrm>
            <a:off x="7422016" y="1039084"/>
            <a:ext cx="3926893" cy="2065683"/>
          </a:xfrm>
          <a:custGeom>
            <a:avLst/>
            <a:gdLst/>
            <a:ahLst/>
            <a:cxnLst/>
            <a:rect l="l" t="t" r="r" b="b"/>
            <a:pathLst>
              <a:path w="5890340" h="3098524">
                <a:moveTo>
                  <a:pt x="0" y="0"/>
                </a:moveTo>
                <a:lnTo>
                  <a:pt x="5890341" y="0"/>
                </a:lnTo>
                <a:lnTo>
                  <a:pt x="5890341" y="3098524"/>
                </a:lnTo>
                <a:lnTo>
                  <a:pt x="0" y="309852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D597DE9-8CFE-845F-0C20-6E6D6321F546}"/>
              </a:ext>
            </a:extLst>
          </p:cNvPr>
          <p:cNvSpPr/>
          <p:nvPr/>
        </p:nvSpPr>
        <p:spPr>
          <a:xfrm>
            <a:off x="7422016" y="3596681"/>
            <a:ext cx="3926893" cy="2222236"/>
          </a:xfrm>
          <a:custGeom>
            <a:avLst/>
            <a:gdLst/>
            <a:ahLst/>
            <a:cxnLst/>
            <a:rect l="l" t="t" r="r" b="b"/>
            <a:pathLst>
              <a:path w="5890340" h="3333354">
                <a:moveTo>
                  <a:pt x="0" y="0"/>
                </a:moveTo>
                <a:lnTo>
                  <a:pt x="5890341" y="0"/>
                </a:lnTo>
                <a:lnTo>
                  <a:pt x="5890341" y="3333354"/>
                </a:lnTo>
                <a:lnTo>
                  <a:pt x="0" y="333335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1633A429-91A2-C505-2F75-CF7742EB31BD}"/>
              </a:ext>
            </a:extLst>
          </p:cNvPr>
          <p:cNvSpPr/>
          <p:nvPr/>
        </p:nvSpPr>
        <p:spPr>
          <a:xfrm>
            <a:off x="685801" y="1346200"/>
            <a:ext cx="1042297" cy="0"/>
          </a:xfrm>
          <a:prstGeom prst="line">
            <a:avLst/>
          </a:prstGeom>
          <a:ln w="123825" cap="flat">
            <a:solidFill>
              <a:srgbClr val="FFE6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92FFB36-F9ED-9658-6080-95E3AE790D41}"/>
              </a:ext>
            </a:extLst>
          </p:cNvPr>
          <p:cNvSpPr/>
          <p:nvPr/>
        </p:nvSpPr>
        <p:spPr>
          <a:xfrm>
            <a:off x="3920330" y="4546490"/>
            <a:ext cx="538949" cy="538949"/>
          </a:xfrm>
          <a:custGeom>
            <a:avLst/>
            <a:gdLst/>
            <a:ahLst/>
            <a:cxnLst/>
            <a:rect l="l" t="t" r="r" b="b"/>
            <a:pathLst>
              <a:path w="808424" h="808424">
                <a:moveTo>
                  <a:pt x="0" y="0"/>
                </a:moveTo>
                <a:lnTo>
                  <a:pt x="808424" y="0"/>
                </a:lnTo>
                <a:lnTo>
                  <a:pt x="808424" y="808424"/>
                </a:lnTo>
                <a:lnTo>
                  <a:pt x="0" y="808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A1251D0-3FF1-9BF6-04EB-E029DBF79B4D}"/>
              </a:ext>
            </a:extLst>
          </p:cNvPr>
          <p:cNvSpPr/>
          <p:nvPr/>
        </p:nvSpPr>
        <p:spPr>
          <a:xfrm>
            <a:off x="679489" y="4566451"/>
            <a:ext cx="520087" cy="538949"/>
          </a:xfrm>
          <a:custGeom>
            <a:avLst/>
            <a:gdLst/>
            <a:ahLst/>
            <a:cxnLst/>
            <a:rect l="l" t="t" r="r" b="b"/>
            <a:pathLst>
              <a:path w="780129" h="808424">
                <a:moveTo>
                  <a:pt x="0" y="0"/>
                </a:moveTo>
                <a:lnTo>
                  <a:pt x="780129" y="0"/>
                </a:lnTo>
                <a:lnTo>
                  <a:pt x="780129" y="808424"/>
                </a:lnTo>
                <a:lnTo>
                  <a:pt x="0" y="8084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B07B9FAA-7827-750E-4722-D72FB0BB0B2F}"/>
              </a:ext>
            </a:extLst>
          </p:cNvPr>
          <p:cNvSpPr txBox="1"/>
          <p:nvPr/>
        </p:nvSpPr>
        <p:spPr>
          <a:xfrm>
            <a:off x="685801" y="711201"/>
            <a:ext cx="6164257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ts val="41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73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1 Bold"/>
                <a:ea typeface="Open Sans 1 Bold"/>
                <a:cs typeface="Open Sans 1 Bold"/>
                <a:sym typeface="Open Sans 1 Bold"/>
              </a:rPr>
              <a:t>Rozwój</a:t>
            </a:r>
            <a:endParaRPr kumimoji="0" lang="en-US" sz="373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ED823F44-9215-B73D-2D0B-B773BC23983B}"/>
              </a:ext>
            </a:extLst>
          </p:cNvPr>
          <p:cNvSpPr txBox="1"/>
          <p:nvPr/>
        </p:nvSpPr>
        <p:spPr>
          <a:xfrm>
            <a:off x="685801" y="1654491"/>
            <a:ext cx="6164257" cy="520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ts val="20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Open Sauce"/>
                <a:cs typeface="Open Sauce"/>
                <a:sym typeface="Open Sauce"/>
              </a:rPr>
              <a:t>Przed szkoleniem pobierz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Open Sauce"/>
                <a:cs typeface="Open Sauce"/>
                <a:sym typeface="Open Sauce"/>
              </a:rPr>
              <a:t>Arkusz Planowania Zmiany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Open Sauce"/>
                <a:cs typeface="Open Sauce"/>
                <a:sym typeface="Open Sauce"/>
              </a:rPr>
              <a:t>i pracuj z nim podczas szkolenia.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Interstate Light" panose="02000506000000020004" pitchFamily="2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3857B65C-38AF-7A84-B917-74C963EE07A1}"/>
              </a:ext>
            </a:extLst>
          </p:cNvPr>
          <p:cNvSpPr/>
          <p:nvPr/>
        </p:nvSpPr>
        <p:spPr>
          <a:xfrm>
            <a:off x="685801" y="3551756"/>
            <a:ext cx="1042297" cy="0"/>
          </a:xfrm>
          <a:prstGeom prst="line">
            <a:avLst/>
          </a:prstGeom>
          <a:ln w="123825" cap="flat">
            <a:solidFill>
              <a:srgbClr val="FFE6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756067CE-02DE-66C0-C1D1-2773D091A8EC}"/>
              </a:ext>
            </a:extLst>
          </p:cNvPr>
          <p:cNvSpPr txBox="1"/>
          <p:nvPr/>
        </p:nvSpPr>
        <p:spPr>
          <a:xfrm>
            <a:off x="685801" y="2916757"/>
            <a:ext cx="6164257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ts val="41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73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1 Bold"/>
                <a:ea typeface="Open Sans 1 Bold"/>
                <a:cs typeface="Open Sans 1 Bold"/>
                <a:sym typeface="Open Sans 1 Bold"/>
              </a:rPr>
              <a:t>Zastosowanie w praktyce </a:t>
            </a:r>
            <a:endParaRPr kumimoji="0" lang="en-US" sz="373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7F3B48C8-C1A2-28B3-E6BF-9DA82B158D00}"/>
              </a:ext>
            </a:extLst>
          </p:cNvPr>
          <p:cNvSpPr txBox="1"/>
          <p:nvPr/>
        </p:nvSpPr>
        <p:spPr>
          <a:xfrm>
            <a:off x="685801" y="3860048"/>
            <a:ext cx="6164257" cy="132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ts val="20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Open Sauce"/>
                <a:cs typeface="Open Sauce"/>
                <a:sym typeface="Open Sauce"/>
              </a:rPr>
              <a:t>Pamiętaj, że w procesie rozwoju ważnym elementem jest także zastosowanie w praktyce, czyli wdrożenie zdobytych wiedzy, umiejętności, sposobu myślenia do codziennych działań.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Open Sauce"/>
                <a:cs typeface="Open Sauce"/>
                <a:sym typeface="Open Sauce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Open Sauce"/>
                <a:cs typeface="Open Sauce"/>
                <a:sym typeface="Open Sauce"/>
              </a:rPr>
              <a:t>W zaplanowaniu konkretnych działań do wprowadzenia pomoże Ci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Open Sauce"/>
                <a:cs typeface="Open Sauce"/>
                <a:sym typeface="Open Sauce"/>
              </a:rPr>
              <a:t>Arkusz Planowania Zmiany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Open Sauce"/>
                <a:cs typeface="Open Sauce"/>
                <a:sym typeface="Open Sauce"/>
              </a:rPr>
              <a:t>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Interstate Light" panose="02000506000000020004" pitchFamily="2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4C0C93-3292-1606-E152-172E8577E87E}"/>
              </a:ext>
            </a:extLst>
          </p:cNvPr>
          <p:cNvSpPr txBox="1"/>
          <p:nvPr/>
        </p:nvSpPr>
        <p:spPr>
          <a:xfrm>
            <a:off x="679488" y="5594966"/>
            <a:ext cx="6096000" cy="473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8526" lvl="0" indent="0" algn="just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Powodzenia!</a:t>
            </a:r>
            <a:endParaRPr kumimoji="0" lang="pl-PL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Interstate Light" panose="02000506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yellow and black logo&#10;&#10;AI-generated content may be incorrect.">
            <a:extLst>
              <a:ext uri="{FF2B5EF4-FFF2-40B4-BE49-F238E27FC236}">
                <a16:creationId xmlns:a16="http://schemas.microsoft.com/office/drawing/2014/main" id="{DE591E1B-0373-6036-F6AB-167208ECB2B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549" y="6224740"/>
            <a:ext cx="806903" cy="357275"/>
          </a:xfrm>
          <a:prstGeom prst="rect">
            <a:avLst/>
          </a:prstGeom>
        </p:spPr>
      </p:pic>
      <p:pic>
        <p:nvPicPr>
          <p:cNvPr id="13" name="Picture 12" descr="A person running up a stair&#10;&#10;AI-generated content may be incorrect.">
            <a:extLst>
              <a:ext uri="{FF2B5EF4-FFF2-40B4-BE49-F238E27FC236}">
                <a16:creationId xmlns:a16="http://schemas.microsoft.com/office/drawing/2014/main" id="{B4C88E4C-CF0C-DF60-A8D2-16F9DB89628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2018" y="790913"/>
            <a:ext cx="3926893" cy="2385559"/>
          </a:xfrm>
          <a:prstGeom prst="rect">
            <a:avLst/>
          </a:prstGeom>
        </p:spPr>
      </p:pic>
      <p:pic>
        <p:nvPicPr>
          <p:cNvPr id="22" name="Picture 21" descr="A person standing on a rock with sparks coming out of it&#10;&#10;AI-generated content may be incorrect.">
            <a:extLst>
              <a:ext uri="{FF2B5EF4-FFF2-40B4-BE49-F238E27FC236}">
                <a16:creationId xmlns:a16="http://schemas.microsoft.com/office/drawing/2014/main" id="{F9E80936-1F64-29FB-316B-0A0F68F3DCF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12867" y="3446816"/>
            <a:ext cx="3936044" cy="238555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AFFF438-FA1E-A2F6-2295-B875988A5B1A}"/>
              </a:ext>
            </a:extLst>
          </p:cNvPr>
          <p:cNvGrpSpPr/>
          <p:nvPr/>
        </p:nvGrpSpPr>
        <p:grpSpPr>
          <a:xfrm>
            <a:off x="11506200" y="209551"/>
            <a:ext cx="476251" cy="476251"/>
            <a:chOff x="11506200" y="209551"/>
            <a:chExt cx="476251" cy="476251"/>
          </a:xfrm>
        </p:grpSpPr>
        <p:grpSp>
          <p:nvGrpSpPr>
            <p:cNvPr id="31" name="Group 13">
              <a:extLst>
                <a:ext uri="{FF2B5EF4-FFF2-40B4-BE49-F238E27FC236}">
                  <a16:creationId xmlns:a16="http://schemas.microsoft.com/office/drawing/2014/main" id="{17201F07-5BCB-1BAE-1BD0-344099D60E64}"/>
                </a:ext>
              </a:extLst>
            </p:cNvPr>
            <p:cNvGrpSpPr/>
            <p:nvPr/>
          </p:nvGrpSpPr>
          <p:grpSpPr>
            <a:xfrm>
              <a:off x="11506200" y="209551"/>
              <a:ext cx="476251" cy="476251"/>
              <a:chOff x="0" y="0"/>
              <a:chExt cx="812800" cy="812800"/>
            </a:xfrm>
          </p:grpSpPr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F0245711-FEF2-8ABA-B427-564A55915AD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YInterstate Light" panose="02000506000000020004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4" name="TextBox 15">
                <a:extLst>
                  <a:ext uri="{FF2B5EF4-FFF2-40B4-BE49-F238E27FC236}">
                    <a16:creationId xmlns:a16="http://schemas.microsoft.com/office/drawing/2014/main" id="{DE03671D-CCAC-E787-7ABE-E0FE65927A91}"/>
                  </a:ext>
                </a:extLst>
              </p:cNvPr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246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YInterstate Light" panose="02000506000000020004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2" name="Freeform 32">
              <a:hlinkClick r:id="rId11" action="ppaction://hlinksldjump"/>
              <a:extLst>
                <a:ext uri="{FF2B5EF4-FFF2-40B4-BE49-F238E27FC236}">
                  <a16:creationId xmlns:a16="http://schemas.microsoft.com/office/drawing/2014/main" id="{DA0C5775-3705-4D87-0F99-14268E782057}"/>
                </a:ext>
              </a:extLst>
            </p:cNvPr>
            <p:cNvSpPr/>
            <p:nvPr/>
          </p:nvSpPr>
          <p:spPr>
            <a:xfrm rot="-5400000">
              <a:off x="11604648" y="307999"/>
              <a:ext cx="279355" cy="279355"/>
            </a:xfrm>
            <a:custGeom>
              <a:avLst/>
              <a:gdLst/>
              <a:ahLst/>
              <a:cxnLst/>
              <a:rect l="l" t="t" r="r" b="b"/>
              <a:pathLst>
                <a:path w="419031" h="419031">
                  <a:moveTo>
                    <a:pt x="0" y="0"/>
                  </a:moveTo>
                  <a:lnTo>
                    <a:pt x="419031" y="0"/>
                  </a:lnTo>
                  <a:lnTo>
                    <a:pt x="419031" y="419031"/>
                  </a:lnTo>
                  <a:lnTo>
                    <a:pt x="0" y="419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62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8E7DE-6D0A-F4F1-1816-F8F62DE47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FA17C88-E384-35C0-2E0F-E69809A6F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26395"/>
              </p:ext>
            </p:extLst>
          </p:nvPr>
        </p:nvGraphicFramePr>
        <p:xfrm>
          <a:off x="668131" y="1162334"/>
          <a:ext cx="10997253" cy="4842743"/>
        </p:xfrm>
        <a:graphic>
          <a:graphicData uri="http://schemas.openxmlformats.org/drawingml/2006/table">
            <a:tbl>
              <a:tblPr firstRow="1" firstCol="1" bandRow="1"/>
              <a:tblGrid>
                <a:gridCol w="2231845">
                  <a:extLst>
                    <a:ext uri="{9D8B030D-6E8A-4147-A177-3AD203B41FA5}">
                      <a16:colId xmlns:a16="http://schemas.microsoft.com/office/drawing/2014/main" val="3793821799"/>
                    </a:ext>
                  </a:extLst>
                </a:gridCol>
                <a:gridCol w="8765408">
                  <a:extLst>
                    <a:ext uri="{9D8B030D-6E8A-4147-A177-3AD203B41FA5}">
                      <a16:colId xmlns:a16="http://schemas.microsoft.com/office/drawing/2014/main" val="1358363499"/>
                    </a:ext>
                  </a:extLst>
                </a:gridCol>
              </a:tblGrid>
              <a:tr h="999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b="0" dirty="0">
                          <a:effectLst/>
                          <a:latin typeface="EYInterstate Light" panose="0200050600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Jaka jest moja misja (zawodowa / osobista) – po co robię to, co robię; jaką wartość chcę dawać innym?</a:t>
                      </a:r>
                      <a:endParaRPr lang="pl-PL" sz="900" b="0" dirty="0">
                        <a:effectLst/>
                        <a:latin typeface="EYInterstate Light" panose="02000506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b="1" dirty="0">
                          <a:effectLst/>
                          <a:latin typeface="EYInterstate Light" panose="0200050600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900" dirty="0">
                        <a:effectLst/>
                        <a:latin typeface="EYInterstate Light" panose="02000506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340897"/>
                  </a:ext>
                </a:extLst>
              </a:tr>
              <a:tr h="999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b="0" dirty="0">
                          <a:effectLst/>
                          <a:latin typeface="EYInterstate Light" panose="0200050600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Jak teraz działam w obszarze związanym </a:t>
                      </a:r>
                      <a:br>
                        <a:rPr lang="pl-PL" sz="900" b="0" dirty="0">
                          <a:effectLst/>
                          <a:latin typeface="EYInterstate Light" panose="0200050600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900" b="0" dirty="0">
                          <a:effectLst/>
                          <a:latin typeface="EYInterstate Light" panose="0200050600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 tematem szkolenia? Co oceniam pozytywnie, co jest obszarem do pracy?</a:t>
                      </a:r>
                      <a:endParaRPr lang="pl-PL" sz="900" b="0" dirty="0">
                        <a:effectLst/>
                        <a:latin typeface="EYInterstate Light" panose="02000506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b="1" dirty="0">
                          <a:effectLst/>
                          <a:latin typeface="EYInterstate Light" panose="0200050600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900" dirty="0">
                        <a:effectLst/>
                        <a:latin typeface="EYInterstate Light" panose="02000506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023494"/>
                  </a:ext>
                </a:extLst>
              </a:tr>
              <a:tr h="1202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b="0" dirty="0">
                          <a:effectLst/>
                          <a:latin typeface="EYInterstate Light" panose="0200050600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Jaką zmianę chcę uzyskać dzięki </a:t>
                      </a:r>
                      <a:r>
                        <a:rPr lang="pl-PL" sz="900" b="0">
                          <a:effectLst/>
                          <a:latin typeface="EYInterstate Light" panose="0200050600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udziałowi </a:t>
                      </a:r>
                      <a:br>
                        <a:rPr lang="pl-PL" sz="900" b="0">
                          <a:effectLst/>
                          <a:latin typeface="EYInterstate Light" panose="0200050600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900" b="0">
                          <a:effectLst/>
                          <a:latin typeface="EYInterstate Light" panose="0200050600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</a:t>
                      </a:r>
                      <a:r>
                        <a:rPr lang="pl-PL" sz="900" b="0" dirty="0">
                          <a:effectLst/>
                          <a:latin typeface="EYInterstate Light" panose="0200050600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szkoleniu (jak chcę działać po szkoleniu: czego robić więcej, mniej, inaczej)?</a:t>
                      </a:r>
                      <a:endParaRPr lang="pl-PL" sz="900" b="0" dirty="0">
                        <a:effectLst/>
                        <a:latin typeface="EYInterstate Light" panose="02000506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b="1" dirty="0">
                          <a:effectLst/>
                          <a:latin typeface="EYInterstate Light" panose="0200050600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900" dirty="0">
                        <a:effectLst/>
                        <a:latin typeface="EYInterstate Light" panose="02000506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989417"/>
                  </a:ext>
                </a:extLst>
              </a:tr>
              <a:tr h="1045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b="0" dirty="0">
                          <a:effectLst/>
                          <a:latin typeface="EYInterstate Light" panose="0200050600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Jaki kluczowy cel stawiam sobie na to szkolenie?</a:t>
                      </a:r>
                      <a:endParaRPr lang="pl-PL" sz="900" b="0" dirty="0">
                        <a:effectLst/>
                        <a:latin typeface="EYInterstate Light" panose="02000506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pl-PL" sz="900" dirty="0">
                          <a:effectLst/>
                          <a:latin typeface="EYInterstate Light" panose="0200050600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Czego szczególnie chcę się nauczyć: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pl-PL" sz="900" dirty="0">
                        <a:effectLst/>
                        <a:latin typeface="EYInterstate Light" panose="0200050600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pl-PL" sz="900" dirty="0">
                          <a:effectLst/>
                          <a:latin typeface="EYInterstate Light" panose="0200050600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Jakie umiejętności chcę szczególnie wzmocnić / przetrenować: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pl-PL" sz="900" dirty="0">
                        <a:effectLst/>
                        <a:latin typeface="EYInterstate Light" panose="02000506000000020004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pl-PL" sz="900" dirty="0">
                          <a:effectLst/>
                          <a:latin typeface="EYInterstate Light" panose="0200050600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Jaką postawę / nastawienie chcę w sobie wypracować:</a:t>
                      </a:r>
                      <a:endParaRPr lang="pl-PL" sz="900" dirty="0">
                        <a:effectLst/>
                        <a:latin typeface="EYInterstate Light" panose="02000506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019152"/>
                  </a:ext>
                </a:extLst>
              </a:tr>
              <a:tr h="595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b="0" dirty="0">
                          <a:effectLst/>
                          <a:latin typeface="EYInterstate Light" panose="0200050600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 czym poznam, że cel ten zrealizowałem/</a:t>
                      </a:r>
                      <a:r>
                        <a:rPr lang="pl-PL" sz="900" b="0" dirty="0" err="1">
                          <a:effectLst/>
                          <a:latin typeface="EYInterstate Light" panose="0200050600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</a:t>
                      </a:r>
                      <a:r>
                        <a:rPr lang="pl-PL" sz="900" b="0" dirty="0">
                          <a:effectLst/>
                          <a:latin typeface="EYInterstate Light" panose="0200050600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 Kiedy to zmierzę?</a:t>
                      </a:r>
                      <a:endParaRPr lang="pl-PL" sz="900" b="0" dirty="0">
                        <a:effectLst/>
                        <a:latin typeface="EYInterstate Light" panose="02000506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b="1" dirty="0">
                          <a:effectLst/>
                          <a:latin typeface="EYInterstate Light" panose="0200050600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900" dirty="0">
                        <a:effectLst/>
                        <a:latin typeface="EYInterstate Light" panose="02000506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929167"/>
                  </a:ext>
                </a:extLst>
              </a:tr>
            </a:tbl>
          </a:graphicData>
        </a:graphic>
      </p:graphicFrame>
      <p:grpSp>
        <p:nvGrpSpPr>
          <p:cNvPr id="6" name="Group 6">
            <a:extLst>
              <a:ext uri="{FF2B5EF4-FFF2-40B4-BE49-F238E27FC236}">
                <a16:creationId xmlns:a16="http://schemas.microsoft.com/office/drawing/2014/main" id="{EDA2A4EC-ABC0-B53D-CE8A-C9F124C0C080}"/>
              </a:ext>
            </a:extLst>
          </p:cNvPr>
          <p:cNvGrpSpPr/>
          <p:nvPr/>
        </p:nvGrpSpPr>
        <p:grpSpPr>
          <a:xfrm>
            <a:off x="1" y="0"/>
            <a:ext cx="548052" cy="575629"/>
            <a:chOff x="0" y="0"/>
            <a:chExt cx="216514" cy="22740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0BE884B-A1FA-C773-367F-D89943B73B2D}"/>
                </a:ext>
              </a:extLst>
            </p:cNvPr>
            <p:cNvSpPr/>
            <p:nvPr/>
          </p:nvSpPr>
          <p:spPr>
            <a:xfrm>
              <a:off x="0" y="0"/>
              <a:ext cx="216514" cy="227409"/>
            </a:xfrm>
            <a:custGeom>
              <a:avLst/>
              <a:gdLst/>
              <a:ahLst/>
              <a:cxnLst/>
              <a:rect l="l" t="t" r="r" b="b"/>
              <a:pathLst>
                <a:path w="216514" h="227409">
                  <a:moveTo>
                    <a:pt x="0" y="0"/>
                  </a:moveTo>
                  <a:lnTo>
                    <a:pt x="216514" y="0"/>
                  </a:lnTo>
                  <a:lnTo>
                    <a:pt x="216514" y="227409"/>
                  </a:lnTo>
                  <a:lnTo>
                    <a:pt x="0" y="227409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88C97D3-8841-70EC-59AC-DC5C64F8EB02}"/>
                </a:ext>
              </a:extLst>
            </p:cNvPr>
            <p:cNvSpPr txBox="1"/>
            <p:nvPr/>
          </p:nvSpPr>
          <p:spPr>
            <a:xfrm>
              <a:off x="0" y="-76200"/>
              <a:ext cx="216514" cy="30360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24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77E95F38-A02F-3CD1-A3EA-914A7D36544E}"/>
              </a:ext>
            </a:extLst>
          </p:cNvPr>
          <p:cNvGrpSpPr/>
          <p:nvPr/>
        </p:nvGrpSpPr>
        <p:grpSpPr>
          <a:xfrm>
            <a:off x="9710531" y="1045802"/>
            <a:ext cx="2057400" cy="233061"/>
            <a:chOff x="0" y="0"/>
            <a:chExt cx="812800" cy="92074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C59229F-F607-6957-7A84-991660AB1FF4}"/>
                </a:ext>
              </a:extLst>
            </p:cNvPr>
            <p:cNvSpPr/>
            <p:nvPr/>
          </p:nvSpPr>
          <p:spPr>
            <a:xfrm>
              <a:off x="0" y="0"/>
              <a:ext cx="812800" cy="92074"/>
            </a:xfrm>
            <a:custGeom>
              <a:avLst/>
              <a:gdLst/>
              <a:ahLst/>
              <a:cxnLst/>
              <a:rect l="l" t="t" r="r" b="b"/>
              <a:pathLst>
                <a:path w="812800" h="92074">
                  <a:moveTo>
                    <a:pt x="0" y="0"/>
                  </a:moveTo>
                  <a:lnTo>
                    <a:pt x="812800" y="0"/>
                  </a:lnTo>
                  <a:lnTo>
                    <a:pt x="812800" y="92074"/>
                  </a:lnTo>
                  <a:lnTo>
                    <a:pt x="0" y="92074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E0945A77-FC6C-5E70-1A0B-52191F22FA06}"/>
                </a:ext>
              </a:extLst>
            </p:cNvPr>
            <p:cNvSpPr txBox="1"/>
            <p:nvPr/>
          </p:nvSpPr>
          <p:spPr>
            <a:xfrm>
              <a:off x="0" y="-76200"/>
              <a:ext cx="812800" cy="1682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24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TextBox 26">
            <a:extLst>
              <a:ext uri="{FF2B5EF4-FFF2-40B4-BE49-F238E27FC236}">
                <a16:creationId xmlns:a16="http://schemas.microsoft.com/office/drawing/2014/main" id="{C214554D-99E9-3323-53EF-97A71C4B9F20}"/>
              </a:ext>
            </a:extLst>
          </p:cNvPr>
          <p:cNvSpPr txBox="1"/>
          <p:nvPr/>
        </p:nvSpPr>
        <p:spPr>
          <a:xfrm>
            <a:off x="685801" y="287815"/>
            <a:ext cx="4406564" cy="641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ts val="51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2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1 Bold"/>
                <a:ea typeface="Open Sans 1 Bold"/>
                <a:cs typeface="Open Sans 1 Bold"/>
                <a:sym typeface="Open Sans 1 Bold"/>
              </a:rPr>
              <a:t>Rezultaty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pic>
        <p:nvPicPr>
          <p:cNvPr id="32" name="Picture 31" descr="A yellow and black logo&#10;&#10;AI-generated content may be incorrect.">
            <a:extLst>
              <a:ext uri="{FF2B5EF4-FFF2-40B4-BE49-F238E27FC236}">
                <a16:creationId xmlns:a16="http://schemas.microsoft.com/office/drawing/2014/main" id="{6E5ACB65-CF0F-37A4-9765-5B2775AA9B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549" y="6224740"/>
            <a:ext cx="806903" cy="35727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D79688F-E25B-A39A-F089-1D534A9CCE86}"/>
              </a:ext>
            </a:extLst>
          </p:cNvPr>
          <p:cNvGrpSpPr/>
          <p:nvPr/>
        </p:nvGrpSpPr>
        <p:grpSpPr>
          <a:xfrm>
            <a:off x="11506200" y="209551"/>
            <a:ext cx="476251" cy="476251"/>
            <a:chOff x="11506200" y="209551"/>
            <a:chExt cx="476251" cy="476251"/>
          </a:xfrm>
        </p:grpSpPr>
        <p:grpSp>
          <p:nvGrpSpPr>
            <p:cNvPr id="18" name="Group 13">
              <a:extLst>
                <a:ext uri="{FF2B5EF4-FFF2-40B4-BE49-F238E27FC236}">
                  <a16:creationId xmlns:a16="http://schemas.microsoft.com/office/drawing/2014/main" id="{BBF8EB29-2C94-5DC4-C3F4-7C40682D855E}"/>
                </a:ext>
              </a:extLst>
            </p:cNvPr>
            <p:cNvGrpSpPr/>
            <p:nvPr/>
          </p:nvGrpSpPr>
          <p:grpSpPr>
            <a:xfrm>
              <a:off x="11506200" y="209551"/>
              <a:ext cx="476251" cy="476251"/>
              <a:chOff x="0" y="0"/>
              <a:chExt cx="812800" cy="812800"/>
            </a:xfrm>
          </p:grpSpPr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819E2CEF-E4A2-5536-BE2F-60BA353459E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YInterstate Light" panose="02000506000000020004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21" name="TextBox 15">
                <a:extLst>
                  <a:ext uri="{FF2B5EF4-FFF2-40B4-BE49-F238E27FC236}">
                    <a16:creationId xmlns:a16="http://schemas.microsoft.com/office/drawing/2014/main" id="{8BD735C4-1383-A752-1DA5-9BCF51E8B21C}"/>
                  </a:ext>
                </a:extLst>
              </p:cNvPr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539" rtl="0" eaLnBrk="1" fontAlgn="auto" latinLnBrk="0" hangingPunct="1">
                  <a:lnSpc>
                    <a:spcPts val="246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YInterstate Light" panose="02000506000000020004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Freeform 32">
              <a:hlinkClick r:id="rId3" action="ppaction://hlinksldjump"/>
              <a:extLst>
                <a:ext uri="{FF2B5EF4-FFF2-40B4-BE49-F238E27FC236}">
                  <a16:creationId xmlns:a16="http://schemas.microsoft.com/office/drawing/2014/main" id="{A61BB44A-CFFD-3135-D07B-100346C81C13}"/>
                </a:ext>
              </a:extLst>
            </p:cNvPr>
            <p:cNvSpPr/>
            <p:nvPr/>
          </p:nvSpPr>
          <p:spPr>
            <a:xfrm rot="-5400000">
              <a:off x="11604648" y="307999"/>
              <a:ext cx="279355" cy="279355"/>
            </a:xfrm>
            <a:custGeom>
              <a:avLst/>
              <a:gdLst/>
              <a:ahLst/>
              <a:cxnLst/>
              <a:rect l="l" t="t" r="r" b="b"/>
              <a:pathLst>
                <a:path w="419031" h="419031">
                  <a:moveTo>
                    <a:pt x="0" y="0"/>
                  </a:moveTo>
                  <a:lnTo>
                    <a:pt x="419031" y="0"/>
                  </a:lnTo>
                  <a:lnTo>
                    <a:pt x="419031" y="419031"/>
                  </a:lnTo>
                  <a:lnTo>
                    <a:pt x="0" y="419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370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613DB-EDF2-3449-BC50-65E24657D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A8B482A8-9290-11AF-DE11-726CC7BF6266}"/>
              </a:ext>
            </a:extLst>
          </p:cNvPr>
          <p:cNvGrpSpPr/>
          <p:nvPr/>
        </p:nvGrpSpPr>
        <p:grpSpPr>
          <a:xfrm>
            <a:off x="1" y="0"/>
            <a:ext cx="548052" cy="575629"/>
            <a:chOff x="0" y="0"/>
            <a:chExt cx="216514" cy="22740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3A292EF-F559-9E2E-4846-8A6FCC76F07F}"/>
                </a:ext>
              </a:extLst>
            </p:cNvPr>
            <p:cNvSpPr/>
            <p:nvPr/>
          </p:nvSpPr>
          <p:spPr>
            <a:xfrm>
              <a:off x="0" y="0"/>
              <a:ext cx="216514" cy="227409"/>
            </a:xfrm>
            <a:custGeom>
              <a:avLst/>
              <a:gdLst/>
              <a:ahLst/>
              <a:cxnLst/>
              <a:rect l="l" t="t" r="r" b="b"/>
              <a:pathLst>
                <a:path w="216514" h="227409">
                  <a:moveTo>
                    <a:pt x="0" y="0"/>
                  </a:moveTo>
                  <a:lnTo>
                    <a:pt x="216514" y="0"/>
                  </a:lnTo>
                  <a:lnTo>
                    <a:pt x="216514" y="227409"/>
                  </a:lnTo>
                  <a:lnTo>
                    <a:pt x="0" y="227409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883DB17-5BAB-B3DD-8EFF-2370096C6CFB}"/>
                </a:ext>
              </a:extLst>
            </p:cNvPr>
            <p:cNvSpPr txBox="1"/>
            <p:nvPr/>
          </p:nvSpPr>
          <p:spPr>
            <a:xfrm>
              <a:off x="0" y="-76200"/>
              <a:ext cx="216514" cy="30360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24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3FCCCC8-D286-9D30-020E-D3953FB94366}"/>
              </a:ext>
            </a:extLst>
          </p:cNvPr>
          <p:cNvGrpSpPr/>
          <p:nvPr/>
        </p:nvGrpSpPr>
        <p:grpSpPr>
          <a:xfrm>
            <a:off x="9728200" y="700812"/>
            <a:ext cx="2057400" cy="233061"/>
            <a:chOff x="0" y="0"/>
            <a:chExt cx="812800" cy="92074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DBA137D-89F2-EECE-EC59-52E3A860114F}"/>
                </a:ext>
              </a:extLst>
            </p:cNvPr>
            <p:cNvSpPr/>
            <p:nvPr/>
          </p:nvSpPr>
          <p:spPr>
            <a:xfrm>
              <a:off x="0" y="0"/>
              <a:ext cx="812800" cy="92074"/>
            </a:xfrm>
            <a:custGeom>
              <a:avLst/>
              <a:gdLst/>
              <a:ahLst/>
              <a:cxnLst/>
              <a:rect l="l" t="t" r="r" b="b"/>
              <a:pathLst>
                <a:path w="812800" h="92074">
                  <a:moveTo>
                    <a:pt x="0" y="0"/>
                  </a:moveTo>
                  <a:lnTo>
                    <a:pt x="812800" y="0"/>
                  </a:lnTo>
                  <a:lnTo>
                    <a:pt x="812800" y="92074"/>
                  </a:lnTo>
                  <a:lnTo>
                    <a:pt x="0" y="92074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8F9AE47D-7C60-C307-40A4-2D26AF0C63A5}"/>
                </a:ext>
              </a:extLst>
            </p:cNvPr>
            <p:cNvSpPr txBox="1"/>
            <p:nvPr/>
          </p:nvSpPr>
          <p:spPr>
            <a:xfrm>
              <a:off x="0" y="-76200"/>
              <a:ext cx="812800" cy="1682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24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TextBox 26">
            <a:extLst>
              <a:ext uri="{FF2B5EF4-FFF2-40B4-BE49-F238E27FC236}">
                <a16:creationId xmlns:a16="http://schemas.microsoft.com/office/drawing/2014/main" id="{E5D3C967-AF64-69E7-42E3-2AFD68A14DD6}"/>
              </a:ext>
            </a:extLst>
          </p:cNvPr>
          <p:cNvSpPr txBox="1"/>
          <p:nvPr/>
        </p:nvSpPr>
        <p:spPr>
          <a:xfrm>
            <a:off x="685800" y="287816"/>
            <a:ext cx="11099800" cy="632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ts val="51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1 Bold"/>
                <a:ea typeface="Open Sans 1 Bold"/>
                <a:cs typeface="Open Sans 1 Bold"/>
                <a:sym typeface="Open Sans 1 Bold"/>
              </a:rPr>
              <a:t>Kompetencje: refleksja przed i po szkoleniu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pic>
        <p:nvPicPr>
          <p:cNvPr id="32" name="Picture 31" descr="A yellow and black logo&#10;&#10;AI-generated content may be incorrect.">
            <a:extLst>
              <a:ext uri="{FF2B5EF4-FFF2-40B4-BE49-F238E27FC236}">
                <a16:creationId xmlns:a16="http://schemas.microsoft.com/office/drawing/2014/main" id="{22A7B01F-1E6C-9B01-31FE-3CEE37514B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549" y="6224740"/>
            <a:ext cx="806903" cy="357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0E4FD5-EA87-284A-26F7-DEB443F10818}"/>
              </a:ext>
            </a:extLst>
          </p:cNvPr>
          <p:cNvSpPr txBox="1"/>
          <p:nvPr/>
        </p:nvSpPr>
        <p:spPr>
          <a:xfrm>
            <a:off x="685800" y="1549401"/>
            <a:ext cx="11099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Wpisz punkty z programu, na których chcesz skupić się podczas szkolenia. Określ poziom, na jakim czujesz, że AKTUALNIE (przed szkoleniem) jesteś. 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Zastosuj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skalę: od 1 (nie wiem lub nie umiem) do 6 (wiem lub umiem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). </a:t>
            </a: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Zaznacz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też te punkty, które są dla Ciebie priorytetowe z perspektywy celu na szkolenie.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5213EE-36CF-ECA2-BBB7-F463EFA46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686841"/>
              </p:ext>
            </p:extLst>
          </p:nvPr>
        </p:nvGraphicFramePr>
        <p:xfrm>
          <a:off x="685801" y="2458465"/>
          <a:ext cx="6426205" cy="3543570"/>
        </p:xfrm>
        <a:graphic>
          <a:graphicData uri="http://schemas.openxmlformats.org/drawingml/2006/table">
            <a:tbl>
              <a:tblPr firstRow="1" firstCol="1" bandRow="1"/>
              <a:tblGrid>
                <a:gridCol w="3137661">
                  <a:extLst>
                    <a:ext uri="{9D8B030D-6E8A-4147-A177-3AD203B41FA5}">
                      <a16:colId xmlns:a16="http://schemas.microsoft.com/office/drawing/2014/main" val="782573812"/>
                    </a:ext>
                  </a:extLst>
                </a:gridCol>
                <a:gridCol w="631365">
                  <a:extLst>
                    <a:ext uri="{9D8B030D-6E8A-4147-A177-3AD203B41FA5}">
                      <a16:colId xmlns:a16="http://schemas.microsoft.com/office/drawing/2014/main" val="2977032816"/>
                    </a:ext>
                  </a:extLst>
                </a:gridCol>
                <a:gridCol w="221380">
                  <a:extLst>
                    <a:ext uri="{9D8B030D-6E8A-4147-A177-3AD203B41FA5}">
                      <a16:colId xmlns:a16="http://schemas.microsoft.com/office/drawing/2014/main" val="1547695945"/>
                    </a:ext>
                  </a:extLst>
                </a:gridCol>
                <a:gridCol w="221380">
                  <a:extLst>
                    <a:ext uri="{9D8B030D-6E8A-4147-A177-3AD203B41FA5}">
                      <a16:colId xmlns:a16="http://schemas.microsoft.com/office/drawing/2014/main" val="2698796661"/>
                    </a:ext>
                  </a:extLst>
                </a:gridCol>
                <a:gridCol w="221380">
                  <a:extLst>
                    <a:ext uri="{9D8B030D-6E8A-4147-A177-3AD203B41FA5}">
                      <a16:colId xmlns:a16="http://schemas.microsoft.com/office/drawing/2014/main" val="32436485"/>
                    </a:ext>
                  </a:extLst>
                </a:gridCol>
                <a:gridCol w="221380">
                  <a:extLst>
                    <a:ext uri="{9D8B030D-6E8A-4147-A177-3AD203B41FA5}">
                      <a16:colId xmlns:a16="http://schemas.microsoft.com/office/drawing/2014/main" val="2525896785"/>
                    </a:ext>
                  </a:extLst>
                </a:gridCol>
                <a:gridCol w="221999">
                  <a:extLst>
                    <a:ext uri="{9D8B030D-6E8A-4147-A177-3AD203B41FA5}">
                      <a16:colId xmlns:a16="http://schemas.microsoft.com/office/drawing/2014/main" val="2306232008"/>
                    </a:ext>
                  </a:extLst>
                </a:gridCol>
                <a:gridCol w="221380">
                  <a:extLst>
                    <a:ext uri="{9D8B030D-6E8A-4147-A177-3AD203B41FA5}">
                      <a16:colId xmlns:a16="http://schemas.microsoft.com/office/drawing/2014/main" val="1407112209"/>
                    </a:ext>
                  </a:extLst>
                </a:gridCol>
                <a:gridCol w="221380">
                  <a:extLst>
                    <a:ext uri="{9D8B030D-6E8A-4147-A177-3AD203B41FA5}">
                      <a16:colId xmlns:a16="http://schemas.microsoft.com/office/drawing/2014/main" val="1096207293"/>
                    </a:ext>
                  </a:extLst>
                </a:gridCol>
                <a:gridCol w="221380">
                  <a:extLst>
                    <a:ext uri="{9D8B030D-6E8A-4147-A177-3AD203B41FA5}">
                      <a16:colId xmlns:a16="http://schemas.microsoft.com/office/drawing/2014/main" val="2113180165"/>
                    </a:ext>
                  </a:extLst>
                </a:gridCol>
                <a:gridCol w="221380">
                  <a:extLst>
                    <a:ext uri="{9D8B030D-6E8A-4147-A177-3AD203B41FA5}">
                      <a16:colId xmlns:a16="http://schemas.microsoft.com/office/drawing/2014/main" val="3796890513"/>
                    </a:ext>
                  </a:extLst>
                </a:gridCol>
                <a:gridCol w="221380">
                  <a:extLst>
                    <a:ext uri="{9D8B030D-6E8A-4147-A177-3AD203B41FA5}">
                      <a16:colId xmlns:a16="http://schemas.microsoft.com/office/drawing/2014/main" val="1896927260"/>
                    </a:ext>
                  </a:extLst>
                </a:gridCol>
                <a:gridCol w="221380">
                  <a:extLst>
                    <a:ext uri="{9D8B030D-6E8A-4147-A177-3AD203B41FA5}">
                      <a16:colId xmlns:a16="http://schemas.microsoft.com/office/drawing/2014/main" val="3546909301"/>
                    </a:ext>
                  </a:extLst>
                </a:gridCol>
                <a:gridCol w="221380">
                  <a:extLst>
                    <a:ext uri="{9D8B030D-6E8A-4147-A177-3AD203B41FA5}">
                      <a16:colId xmlns:a16="http://schemas.microsoft.com/office/drawing/2014/main" val="2667738795"/>
                    </a:ext>
                  </a:extLst>
                </a:gridCol>
              </a:tblGrid>
              <a:tr h="31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Punkty / Tematy z programu szkoleniowego: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900" dirty="0">
                          <a:effectLst/>
                          <a:latin typeface="EYInterstate Light" panose="0200050600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PRIORYTET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900" b="1" dirty="0">
                          <a:effectLst/>
                          <a:latin typeface="EYInterstate Light" panose="0200050600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PRZED SZKOLENIEM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900" b="1" dirty="0">
                          <a:solidFill>
                            <a:srgbClr val="000000"/>
                          </a:solidFill>
                          <a:effectLst/>
                          <a:latin typeface="EYInterstate Light" panose="0200050600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 SZKOLENIU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711103"/>
                  </a:ext>
                </a:extLst>
              </a:tr>
              <a:tr h="359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433993"/>
                  </a:ext>
                </a:extLst>
              </a:tr>
              <a:tr h="359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071375"/>
                  </a:ext>
                </a:extLst>
              </a:tr>
              <a:tr h="359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47091"/>
                  </a:ext>
                </a:extLst>
              </a:tr>
              <a:tr h="359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13384"/>
                  </a:ext>
                </a:extLst>
              </a:tr>
              <a:tr h="359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427375"/>
                  </a:ext>
                </a:extLst>
              </a:tr>
              <a:tr h="359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649555"/>
                  </a:ext>
                </a:extLst>
              </a:tr>
              <a:tr h="359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071165"/>
                  </a:ext>
                </a:extLst>
              </a:tr>
              <a:tr h="359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554278"/>
                  </a:ext>
                </a:extLst>
              </a:tr>
              <a:tr h="359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03423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05E9DF5-C0AE-4F82-905F-DECEEFC65121}"/>
              </a:ext>
            </a:extLst>
          </p:cNvPr>
          <p:cNvSpPr txBox="1"/>
          <p:nvPr/>
        </p:nvSpPr>
        <p:spPr>
          <a:xfrm>
            <a:off x="7315200" y="234962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Dodatkowe obserwacje, wskazówki, kierunki rozwoju: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2EF21D1-2BE0-8A14-289A-0D14AEF04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15058"/>
              </p:ext>
            </p:extLst>
          </p:nvPr>
        </p:nvGraphicFramePr>
        <p:xfrm>
          <a:off x="7366001" y="2717277"/>
          <a:ext cx="4225383" cy="3284758"/>
        </p:xfrm>
        <a:graphic>
          <a:graphicData uri="http://schemas.openxmlformats.org/drawingml/2006/table">
            <a:tbl>
              <a:tblPr firstRow="1" firstCol="1" bandRow="1"/>
              <a:tblGrid>
                <a:gridCol w="4225383">
                  <a:extLst>
                    <a:ext uri="{9D8B030D-6E8A-4147-A177-3AD203B41FA5}">
                      <a16:colId xmlns:a16="http://schemas.microsoft.com/office/drawing/2014/main" val="2542235751"/>
                    </a:ext>
                  </a:extLst>
                </a:gridCol>
              </a:tblGrid>
              <a:tr h="3284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7702"/>
                  </a:ext>
                </a:extLst>
              </a:tr>
            </a:tbl>
          </a:graphicData>
        </a:graphic>
      </p:graphicFrame>
      <p:sp>
        <p:nvSpPr>
          <p:cNvPr id="14" name="TextBox 39">
            <a:extLst>
              <a:ext uri="{FF2B5EF4-FFF2-40B4-BE49-F238E27FC236}">
                <a16:creationId xmlns:a16="http://schemas.microsoft.com/office/drawing/2014/main" id="{1CE830A2-4FDF-F1C2-A970-42F4BE2D1F4E}"/>
              </a:ext>
            </a:extLst>
          </p:cNvPr>
          <p:cNvSpPr txBox="1"/>
          <p:nvPr/>
        </p:nvSpPr>
        <p:spPr>
          <a:xfrm>
            <a:off x="660400" y="6309279"/>
            <a:ext cx="10312400" cy="265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EYInterstate" panose="02000503020000020004" pitchFamily="2" charset="0"/>
                <a:ea typeface="Open Sans 2 Bold"/>
                <a:cs typeface="Open Sans 2 Bold"/>
                <a:sym typeface="Open Sans 2 Bold"/>
              </a:rPr>
              <a:t>Po szkoleniu wróć do tabeli i zaznacz, jak oceniasz poszczególne punkty po udziale w szkoleniu.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EYInterstate" panose="02000503020000020004" pitchFamily="2" charset="0"/>
              <a:ea typeface="Open Sans 2 Bold"/>
              <a:cs typeface="Open Sans 2 Bold"/>
              <a:sym typeface="Open Sans 2 Bold"/>
            </a:endParaRPr>
          </a:p>
        </p:txBody>
      </p:sp>
    </p:spTree>
    <p:extLst>
      <p:ext uri="{BB962C8B-B14F-4D97-AF65-F5344CB8AC3E}">
        <p14:creationId xmlns:p14="http://schemas.microsoft.com/office/powerpoint/2010/main" val="2797144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815</Words>
  <Application>Microsoft Office PowerPoint</Application>
  <PresentationFormat>Widescreen</PresentationFormat>
  <Paragraphs>192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EYInterstate</vt:lpstr>
      <vt:lpstr>EYInterstate Light</vt:lpstr>
      <vt:lpstr>EYInterstate Regular</vt:lpstr>
      <vt:lpstr>Open Sans 1 Bold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Anita Kacperska</dc:creator>
  <cp:lastModifiedBy>Juliusz Kamiński</cp:lastModifiedBy>
  <cp:revision>12</cp:revision>
  <dcterms:created xsi:type="dcterms:W3CDTF">2025-12-08T09:25:16Z</dcterms:created>
  <dcterms:modified xsi:type="dcterms:W3CDTF">2026-05-07T11:05:13Z</dcterms:modified>
</cp:coreProperties>
</file>